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9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FC35-FDAE-41A1-A5BC-DAC5EE194E2B}" type="datetimeFigureOut">
              <a:rPr lang="en-US" smtClean="0"/>
              <a:pPr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786E5-E0E5-4E5F-ADD7-5B43406808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FC35-FDAE-41A1-A5BC-DAC5EE194E2B}" type="datetimeFigureOut">
              <a:rPr lang="en-US" smtClean="0"/>
              <a:pPr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786E5-E0E5-4E5F-ADD7-5B43406808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FC35-FDAE-41A1-A5BC-DAC5EE194E2B}" type="datetimeFigureOut">
              <a:rPr lang="en-US" smtClean="0"/>
              <a:pPr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786E5-E0E5-4E5F-ADD7-5B43406808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FC35-FDAE-41A1-A5BC-DAC5EE194E2B}" type="datetimeFigureOut">
              <a:rPr lang="en-US" smtClean="0"/>
              <a:pPr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786E5-E0E5-4E5F-ADD7-5B43406808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FC35-FDAE-41A1-A5BC-DAC5EE194E2B}" type="datetimeFigureOut">
              <a:rPr lang="en-US" smtClean="0"/>
              <a:pPr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786E5-E0E5-4E5F-ADD7-5B43406808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FC35-FDAE-41A1-A5BC-DAC5EE194E2B}" type="datetimeFigureOut">
              <a:rPr lang="en-US" smtClean="0"/>
              <a:pPr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786E5-E0E5-4E5F-ADD7-5B43406808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FC35-FDAE-41A1-A5BC-DAC5EE194E2B}" type="datetimeFigureOut">
              <a:rPr lang="en-US" smtClean="0"/>
              <a:pPr/>
              <a:t>5/3/2016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786E5-E0E5-4E5F-ADD7-5B43406808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FC35-FDAE-41A1-A5BC-DAC5EE194E2B}" type="datetimeFigureOut">
              <a:rPr lang="en-US" smtClean="0"/>
              <a:pPr/>
              <a:t>5/3/2016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786E5-E0E5-4E5F-ADD7-5B43406808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FC35-FDAE-41A1-A5BC-DAC5EE194E2B}" type="datetimeFigureOut">
              <a:rPr lang="en-US" smtClean="0"/>
              <a:pPr/>
              <a:t>5/3/2016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786E5-E0E5-4E5F-ADD7-5B43406808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FC35-FDAE-41A1-A5BC-DAC5EE194E2B}" type="datetimeFigureOut">
              <a:rPr lang="en-US" smtClean="0"/>
              <a:pPr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786E5-E0E5-4E5F-ADD7-5B43406808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FC35-FDAE-41A1-A5BC-DAC5EE194E2B}" type="datetimeFigureOut">
              <a:rPr lang="en-US" smtClean="0"/>
              <a:pPr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786E5-E0E5-4E5F-ADD7-5B43406808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0FC35-FDAE-41A1-A5BC-DAC5EE194E2B}" type="datetimeFigureOut">
              <a:rPr lang="en-US" smtClean="0"/>
              <a:pPr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786E5-E0E5-4E5F-ADD7-5B43406808D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Advanced </a:t>
            </a:r>
            <a:r>
              <a:rPr lang="en-US" dirty="0"/>
              <a:t>E</a:t>
            </a:r>
            <a:r>
              <a:rPr lang="en-US" dirty="0" smtClean="0"/>
              <a:t>ncryption Standards</a:t>
            </a:r>
            <a:br>
              <a:rPr lang="en-US" dirty="0" smtClean="0"/>
            </a:br>
            <a:r>
              <a:rPr lang="en-US" dirty="0" smtClean="0"/>
              <a:t>(AES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7800" y="685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About AES:</a:t>
            </a:r>
            <a:endParaRPr lang="en-US" sz="20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AES is a secure block cipher of block length 128 bits.</a:t>
            </a:r>
          </a:p>
          <a:p>
            <a:r>
              <a:rPr lang="en-US" sz="2400" dirty="0"/>
              <a:t>I</a:t>
            </a:r>
            <a:r>
              <a:rPr lang="en-US" sz="2400" dirty="0" smtClean="0"/>
              <a:t>t is secure, reliable and efficient.</a:t>
            </a:r>
          </a:p>
          <a:p>
            <a:r>
              <a:rPr lang="en-US" sz="2400" dirty="0" smtClean="0"/>
              <a:t>Best part of AES is it uses the same key for both encryption and decryption.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AES </a:t>
            </a:r>
            <a:r>
              <a:rPr lang="en-US" dirty="0" smtClean="0"/>
              <a:t>Encryption/Decryption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	Steps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involved in encryption process </a:t>
            </a:r>
          </a:p>
          <a:p>
            <a:pPr lvl="1"/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subBytes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()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ShiftRows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()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MixColumns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()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AddRoundKey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()</a:t>
            </a:r>
          </a:p>
          <a:p>
            <a:pPr lvl="1"/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lvl="1"/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lvl="1"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Steps involved in decryption process</a:t>
            </a:r>
          </a:p>
          <a:p>
            <a:pPr lvl="1"/>
            <a:r>
              <a:rPr lang="en-US" sz="1600" dirty="0" smtClean="0">
                <a:latin typeface="Arial" pitchFamily="34" charset="0"/>
                <a:cs typeface="Arial" pitchFamily="34" charset="0"/>
              </a:rPr>
              <a:t>Inverse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ShiftRows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()</a:t>
            </a:r>
          </a:p>
          <a:p>
            <a:pPr lvl="1"/>
            <a:r>
              <a:rPr lang="en-US" sz="1600" dirty="0" smtClean="0">
                <a:latin typeface="Arial" pitchFamily="34" charset="0"/>
                <a:cs typeface="Arial" pitchFamily="34" charset="0"/>
              </a:rPr>
              <a:t>Inverse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SubBytes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()</a:t>
            </a:r>
          </a:p>
          <a:p>
            <a:pPr lvl="1"/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AddRoundKey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()</a:t>
            </a:r>
          </a:p>
          <a:p>
            <a:pPr lvl="1"/>
            <a:r>
              <a:rPr lang="en-US" sz="1600" dirty="0" smtClean="0">
                <a:latin typeface="Arial" pitchFamily="34" charset="0"/>
                <a:cs typeface="Arial" pitchFamily="34" charset="0"/>
              </a:rPr>
              <a:t>Inverse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MixColumns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()</a:t>
            </a:r>
          </a:p>
          <a:p>
            <a:pPr lvl="1">
              <a:buNone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lvl="1">
              <a:buNone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lvl="1"/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678</TotalTime>
  <Words>44</Words>
  <Application>Microsoft Office PowerPoint</Application>
  <PresentationFormat>On-screen Show (4:3)</PresentationFormat>
  <Paragraphs>19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Advanced Encryption Standards (AES)</vt:lpstr>
      <vt:lpstr>About AES:</vt:lpstr>
      <vt:lpstr>AES Encryption/Decryption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Encryption Standards (AES)</dc:title>
  <dc:creator>Admin</dc:creator>
  <cp:lastModifiedBy>Admin</cp:lastModifiedBy>
  <cp:revision>2</cp:revision>
  <dcterms:created xsi:type="dcterms:W3CDTF">2016-05-03T02:58:44Z</dcterms:created>
  <dcterms:modified xsi:type="dcterms:W3CDTF">2016-05-03T17:45:30Z</dcterms:modified>
</cp:coreProperties>
</file>