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57" r:id="rId3"/>
    <p:sldId id="272" r:id="rId4"/>
    <p:sldId id="273" r:id="rId5"/>
    <p:sldId id="275" r:id="rId6"/>
    <p:sldId id="276" r:id="rId7"/>
    <p:sldId id="277" r:id="rId8"/>
    <p:sldId id="259" r:id="rId9"/>
    <p:sldId id="261" r:id="rId10"/>
    <p:sldId id="258" r:id="rId11"/>
    <p:sldId id="264" r:id="rId12"/>
    <p:sldId id="265" r:id="rId13"/>
    <p:sldId id="266" r:id="rId14"/>
    <p:sldId id="267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0BD36-63B8-C4C8-26B6-2DE421ED2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499815-7097-459F-4D51-F12A45C3E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23DCA-5652-01BD-8584-3E8D25DD5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2446-22FB-4620-BDD1-5FF4C83E12D9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37FD3-763C-2A6A-9C4E-8B38334D5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2A91B-7AAC-DBB8-0BBA-2F8802510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F517-A409-4731-A619-63FAD3A22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99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22336-03E0-17B5-D5C2-D0F9E5DAB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878447-83C8-4A72-CA6C-C31B7FBDB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6B70D-38FE-71ED-1BA2-9DE4AE5E6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2446-22FB-4620-BDD1-5FF4C83E12D9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9397B-B228-C52F-F619-430A83983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8AE00-4232-DBAD-216C-AC7A8264E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F517-A409-4731-A619-63FAD3A22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940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FE4D76-8573-EEBE-6E08-6DB31BF154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242EB4-734B-B08B-E749-CEC31D7FA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EC27C-358E-2EF1-0317-2F48F1205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2446-22FB-4620-BDD1-5FF4C83E12D9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8D114-E3B4-8AC7-34D2-61B5B7B70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62980-A5C9-147D-FFC5-5071CF4DC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F517-A409-4731-A619-63FAD3A22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60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8B0E6-013B-893D-A3FF-5601E7EA3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5BC7F-E151-AE81-9829-E68608E99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4CAFD-B39E-BC1A-8EA2-F068F30A7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2446-22FB-4620-BDD1-5FF4C83E12D9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D0DE3-92E6-44AE-C97F-E2CB46D55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C417E-F476-D231-1359-F38EAA327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F517-A409-4731-A619-63FAD3A22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926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E2621-68B3-5AEE-506B-B94E96461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94C84-85D3-737E-E8AC-DF1F2F494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2DC1A-CDDF-3B98-156F-476D80806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2446-22FB-4620-BDD1-5FF4C83E12D9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7BC17-1061-3872-D86C-4343A8511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1E118-97CB-90E9-93A1-10E396F67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F517-A409-4731-A619-63FAD3A22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326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06608-E5E9-DC0F-7B4B-461108C46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F1263-A988-D2BF-90B8-F73108B260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7CDFE3-BC9B-93BE-0B20-B2C890B93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F4414C-81E5-67CF-8251-0733ABCE7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2446-22FB-4620-BDD1-5FF4C83E12D9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A5E6D3-14D0-4C54-372A-D81DFD6DC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067CF-783E-9365-A180-3AB09CD9B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F517-A409-4731-A619-63FAD3A22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080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3055C-B2D9-CD45-0745-9EDD28537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E8ADB-3986-BA83-4B59-2F487B607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45998E-68E3-0EF2-0A47-677A2E719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2FC518-EEF6-C049-A255-9C774784B6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28C6A9-3D9E-82E3-B313-510FB94A48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24DF9B-6B49-86B6-4E63-9A83D0FE9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2446-22FB-4620-BDD1-5FF4C83E12D9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D985DB-BC5D-2320-1163-030694A96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375973-0EC2-812A-EF25-63E043FD1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F517-A409-4731-A619-63FAD3A22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7034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BFDF0-D0B3-71CB-D894-2809F0F49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A890CB-0F53-6058-5872-3562DF802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2446-22FB-4620-BDD1-5FF4C83E12D9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6BA447-405A-8B54-63B3-C9BB3DDF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648852-1AFE-B8BC-9CD5-E70963DCD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F517-A409-4731-A619-63FAD3A22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331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AF93E7-84E5-57E9-8827-6039625C8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2446-22FB-4620-BDD1-5FF4C83E12D9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212D48-FD68-5B57-18E3-57700E8CB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2FCA58-366E-6E03-00BE-88301A4E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F517-A409-4731-A619-63FAD3A22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361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1E182-5FE4-4CAA-5477-108B01562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FAA28-4235-4853-A3D4-75B3DFDCB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CE4F37-50A3-FF1A-037D-A852E2F5F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F98F21-0F78-4C2C-2626-0F8DAAEA4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2446-22FB-4620-BDD1-5FF4C83E12D9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55872-6625-40F8-C110-2B83104D5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64F4A-1957-3349-B9AD-C6342C292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F517-A409-4731-A619-63FAD3A22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490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95B64-6898-26DF-4EDD-AC61F4A9F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24213F-CA7B-9C91-4B35-E33CBD0C92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12C5D7-6A53-97EA-1227-ED0BBC414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54D05-5284-7663-2C0C-E7DEA1411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2446-22FB-4620-BDD1-5FF4C83E12D9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5970E-C61D-5F54-068D-6085F2CC1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B316F-654E-6AE1-397B-052228C1A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F517-A409-4731-A619-63FAD3A22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960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FEE0ED-8786-C3AB-524D-9206D6473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9A621C-B82B-368B-F46F-339072529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83630-A2E3-E984-E144-C0CC9D26DE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42446-22FB-4620-BDD1-5FF4C83E12D9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FEB4B-32FB-F623-0E1E-A5CFB37DD7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F2756-ED29-5347-9473-FE132F1B8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CF517-A409-4731-A619-63FAD3A22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365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610085-EB35-AC67-5042-AAA7822F6D7C}"/>
              </a:ext>
            </a:extLst>
          </p:cNvPr>
          <p:cNvSpPr txBox="1"/>
          <p:nvPr/>
        </p:nvSpPr>
        <p:spPr>
          <a:xfrm>
            <a:off x="3818965" y="3801035"/>
            <a:ext cx="6492688" cy="2544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00200" algn="l">
              <a:spcAft>
                <a:spcPts val="800"/>
              </a:spcAft>
            </a:pPr>
            <a:r>
              <a:rPr lang="en-US" b="1" dirty="0"/>
              <a:t>Team Members:</a:t>
            </a:r>
            <a:endParaRPr lang="en-US" sz="1800" b="1" dirty="0">
              <a:effectLst/>
            </a:endParaRPr>
          </a:p>
          <a:p>
            <a:pPr marL="1828800" indent="-228600" algn="l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</a:rPr>
              <a:t>1.Aditya Naga </a:t>
            </a:r>
            <a:r>
              <a:rPr lang="en-US" sz="1800" dirty="0" err="1">
                <a:effectLst/>
              </a:rPr>
              <a:t>Venkatakrishna</a:t>
            </a:r>
            <a:r>
              <a:rPr lang="en-US" sz="1800" dirty="0">
                <a:effectLst/>
              </a:rPr>
              <a:t> Chaitanya </a:t>
            </a:r>
            <a:r>
              <a:rPr lang="en-US" sz="1800" dirty="0" err="1">
                <a:effectLst/>
              </a:rPr>
              <a:t>Kandregula</a:t>
            </a:r>
            <a:r>
              <a:rPr lang="en-US" sz="1800" dirty="0">
                <a:effectLst/>
              </a:rPr>
              <a:t>  		1161877</a:t>
            </a:r>
          </a:p>
          <a:p>
            <a:pPr marL="1600200" algn="l">
              <a:spcAft>
                <a:spcPts val="800"/>
              </a:spcAft>
            </a:pPr>
            <a:r>
              <a:rPr lang="en-US" sz="1800" dirty="0">
                <a:effectLst/>
              </a:rPr>
              <a:t>   2.Anirudha </a:t>
            </a:r>
            <a:r>
              <a:rPr lang="en-US" sz="1800" dirty="0" err="1">
                <a:effectLst/>
              </a:rPr>
              <a:t>Kulakarni</a:t>
            </a:r>
            <a:r>
              <a:rPr lang="en-US" sz="1800" dirty="0">
                <a:effectLst/>
              </a:rPr>
              <a:t> Karanam 11656382</a:t>
            </a:r>
          </a:p>
          <a:p>
            <a:pPr marL="1828800" indent="-228600" algn="l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</a:rPr>
              <a:t>3.Mahaboob Ali </a:t>
            </a:r>
            <a:r>
              <a:rPr lang="en-US" sz="1800" dirty="0" err="1">
                <a:effectLst/>
              </a:rPr>
              <a:t>Chisti</a:t>
            </a:r>
            <a:r>
              <a:rPr lang="en-US" sz="1800" dirty="0">
                <a:effectLst/>
              </a:rPr>
              <a:t> Shaik    11647519</a:t>
            </a:r>
          </a:p>
          <a:p>
            <a:pPr marL="1828800" indent="-228600" algn="l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</a:rPr>
              <a:t>4.Surya Vamsi Chintapalli 	 11645442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1BD253-7619-4403-8E36-7DE886928FA2}"/>
              </a:ext>
            </a:extLst>
          </p:cNvPr>
          <p:cNvSpPr txBox="1"/>
          <p:nvPr/>
        </p:nvSpPr>
        <p:spPr>
          <a:xfrm>
            <a:off x="1532965" y="1272988"/>
            <a:ext cx="83371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	</a:t>
            </a:r>
            <a:r>
              <a:rPr lang="en-US" sz="2800" b="1" dirty="0"/>
              <a:t>		CSCE 5300 Project </a:t>
            </a:r>
          </a:p>
          <a:p>
            <a:r>
              <a:rPr lang="en-US" sz="2800" b="1" dirty="0"/>
              <a:t>The Predictive Analysis of Crop Recommendation using HADOOP and BIG DATA  Submitted By - Group 8 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129566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B92FAF7-0AD3-4B47-9111-D0E9CD79E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6A77139-BADB-4B2C-BD41-B67A4D37D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526" y="2227167"/>
            <a:ext cx="4336168" cy="4630834"/>
            <a:chOff x="7855526" y="2145638"/>
            <a:chExt cx="4336168" cy="4630834"/>
          </a:xfrm>
          <a:gradFill>
            <a:gsLst>
              <a:gs pos="2000">
                <a:schemeClr val="bg1">
                  <a:alpha val="10000"/>
                </a:schemeClr>
              </a:gs>
              <a:gs pos="16000">
                <a:schemeClr val="accent6">
                  <a:alpha val="10000"/>
                </a:schemeClr>
              </a:gs>
              <a:gs pos="100000">
                <a:schemeClr val="bg1">
                  <a:alpha val="10000"/>
                </a:schemeClr>
              </a:gs>
              <a:gs pos="85000">
                <a:schemeClr val="accent1">
                  <a:alpha val="10000"/>
                </a:schemeClr>
              </a:gs>
            </a:gsLst>
            <a:lin ang="12000000" scaled="0"/>
          </a:gradFill>
        </p:grpSpPr>
        <p:sp useBgFill="1">
          <p:nvSpPr>
            <p:cNvPr id="26" name="Freeform: Shape 25">
              <a:extLst>
                <a:ext uri="{FF2B5EF4-FFF2-40B4-BE49-F238E27FC236}">
                  <a16:creationId xmlns:a16="http://schemas.microsoft.com/office/drawing/2014/main" id="{DAC7B25D-E1A6-459A-B45A-1912B0CD9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75903" y="2463723"/>
              <a:ext cx="4315791" cy="4312749"/>
            </a:xfrm>
            <a:custGeom>
              <a:avLst/>
              <a:gdLst>
                <a:gd name="connsiteX0" fmla="*/ 2987009 w 4315791"/>
                <a:gd name="connsiteY0" fmla="*/ 0 h 4312749"/>
                <a:gd name="connsiteX1" fmla="*/ 4136908 w 4315791"/>
                <a:gd name="connsiteY1" fmla="*/ 333995 h 4312749"/>
                <a:gd name="connsiteX2" fmla="*/ 4315791 w 4315791"/>
                <a:gd name="connsiteY2" fmla="*/ 445229 h 4312749"/>
                <a:gd name="connsiteX3" fmla="*/ 4315791 w 4315791"/>
                <a:gd name="connsiteY3" fmla="*/ 1208150 h 4312749"/>
                <a:gd name="connsiteX4" fmla="*/ 4145996 w 4315791"/>
                <a:gd name="connsiteY4" fmla="*/ 1085198 h 4312749"/>
                <a:gd name="connsiteX5" fmla="*/ 3631470 w 4315791"/>
                <a:gd name="connsiteY5" fmla="*/ 767158 h 4312749"/>
                <a:gd name="connsiteX6" fmla="*/ 2987009 w 4315791"/>
                <a:gd name="connsiteY6" fmla="*/ 611504 h 4312749"/>
                <a:gd name="connsiteX7" fmla="*/ 1985110 w 4315791"/>
                <a:gd name="connsiteY7" fmla="*/ 855943 h 4312749"/>
                <a:gd name="connsiteX8" fmla="*/ 1223061 w 4315791"/>
                <a:gd name="connsiteY8" fmla="*/ 1585590 h 4312749"/>
                <a:gd name="connsiteX9" fmla="*/ 1023311 w 4315791"/>
                <a:gd name="connsiteY9" fmla="*/ 1849089 h 4312749"/>
                <a:gd name="connsiteX10" fmla="*/ 652067 w 4315791"/>
                <a:gd name="connsiteY10" fmla="*/ 2610233 h 4312749"/>
                <a:gd name="connsiteX11" fmla="*/ 876921 w 4315791"/>
                <a:gd name="connsiteY11" fmla="*/ 3447930 h 4312749"/>
                <a:gd name="connsiteX12" fmla="*/ 1504428 w 4315791"/>
                <a:gd name="connsiteY12" fmla="*/ 4177169 h 4312749"/>
                <a:gd name="connsiteX13" fmla="*/ 1689053 w 4315791"/>
                <a:gd name="connsiteY13" fmla="*/ 4312749 h 4312749"/>
                <a:gd name="connsiteX14" fmla="*/ 729636 w 4315791"/>
                <a:gd name="connsiteY14" fmla="*/ 4312749 h 4312749"/>
                <a:gd name="connsiteX15" fmla="*/ 638463 w 4315791"/>
                <a:gd name="connsiteY15" fmla="*/ 4216521 h 4312749"/>
                <a:gd name="connsiteX16" fmla="*/ 0 w 4315791"/>
                <a:gd name="connsiteY16" fmla="*/ 2610335 h 4312749"/>
                <a:gd name="connsiteX17" fmla="*/ 683474 w 4315791"/>
                <a:gd name="connsiteY17" fmla="*/ 1242376 h 4312749"/>
                <a:gd name="connsiteX18" fmla="*/ 2987009 w 4315791"/>
                <a:gd name="connsiteY18" fmla="*/ 0 h 4312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315791" h="4312749">
                  <a:moveTo>
                    <a:pt x="2987009" y="0"/>
                  </a:moveTo>
                  <a:cubicBezTo>
                    <a:pt x="3434423" y="0"/>
                    <a:pt x="3798884" y="137413"/>
                    <a:pt x="4136908" y="333995"/>
                  </a:cubicBezTo>
                  <a:lnTo>
                    <a:pt x="4315791" y="445229"/>
                  </a:lnTo>
                  <a:lnTo>
                    <a:pt x="4315791" y="1208150"/>
                  </a:lnTo>
                  <a:lnTo>
                    <a:pt x="4145996" y="1085198"/>
                  </a:lnTo>
                  <a:cubicBezTo>
                    <a:pt x="3968282" y="958859"/>
                    <a:pt x="3800518" y="848961"/>
                    <a:pt x="3631470" y="767158"/>
                  </a:cubicBezTo>
                  <a:cubicBezTo>
                    <a:pt x="3411941" y="660943"/>
                    <a:pt x="3207191" y="611504"/>
                    <a:pt x="2987009" y="611504"/>
                  </a:cubicBezTo>
                  <a:cubicBezTo>
                    <a:pt x="2599030" y="611504"/>
                    <a:pt x="2271258" y="691421"/>
                    <a:pt x="1985110" y="855943"/>
                  </a:cubicBezTo>
                  <a:cubicBezTo>
                    <a:pt x="1715153" y="1011087"/>
                    <a:pt x="1465955" y="1249819"/>
                    <a:pt x="1223061" y="1585590"/>
                  </a:cubicBezTo>
                  <a:cubicBezTo>
                    <a:pt x="1154375" y="1680490"/>
                    <a:pt x="1087756" y="1766217"/>
                    <a:pt x="1023311" y="1849089"/>
                  </a:cubicBezTo>
                  <a:cubicBezTo>
                    <a:pt x="765853" y="2180172"/>
                    <a:pt x="652067" y="2338069"/>
                    <a:pt x="652067" y="2610233"/>
                  </a:cubicBezTo>
                  <a:cubicBezTo>
                    <a:pt x="652067" y="2895038"/>
                    <a:pt x="727707" y="3176887"/>
                    <a:pt x="876921" y="3447930"/>
                  </a:cubicBezTo>
                  <a:cubicBezTo>
                    <a:pt x="1022224" y="3711838"/>
                    <a:pt x="1239145" y="3964023"/>
                    <a:pt x="1504428" y="4177169"/>
                  </a:cubicBezTo>
                  <a:lnTo>
                    <a:pt x="1689053" y="4312749"/>
                  </a:lnTo>
                  <a:lnTo>
                    <a:pt x="729636" y="4312749"/>
                  </a:lnTo>
                  <a:lnTo>
                    <a:pt x="638463" y="4216521"/>
                  </a:lnTo>
                  <a:cubicBezTo>
                    <a:pt x="243716" y="3758034"/>
                    <a:pt x="0" y="3205314"/>
                    <a:pt x="0" y="2610335"/>
                  </a:cubicBezTo>
                  <a:cubicBezTo>
                    <a:pt x="0" y="2015344"/>
                    <a:pt x="351790" y="1700877"/>
                    <a:pt x="683474" y="1242376"/>
                  </a:cubicBezTo>
                  <a:cubicBezTo>
                    <a:pt x="1236211" y="478174"/>
                    <a:pt x="1925445" y="0"/>
                    <a:pt x="2987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27" name="Freeform: Shape 26">
              <a:extLst>
                <a:ext uri="{FF2B5EF4-FFF2-40B4-BE49-F238E27FC236}">
                  <a16:creationId xmlns:a16="http://schemas.microsoft.com/office/drawing/2014/main" id="{920A7C7E-00F6-490C-A8E7-5167EA6A4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75903" y="2463723"/>
              <a:ext cx="4315791" cy="4312749"/>
            </a:xfrm>
            <a:custGeom>
              <a:avLst/>
              <a:gdLst>
                <a:gd name="connsiteX0" fmla="*/ 2987009 w 4315791"/>
                <a:gd name="connsiteY0" fmla="*/ 0 h 4312749"/>
                <a:gd name="connsiteX1" fmla="*/ 4136908 w 4315791"/>
                <a:gd name="connsiteY1" fmla="*/ 333995 h 4312749"/>
                <a:gd name="connsiteX2" fmla="*/ 4315791 w 4315791"/>
                <a:gd name="connsiteY2" fmla="*/ 445229 h 4312749"/>
                <a:gd name="connsiteX3" fmla="*/ 4315791 w 4315791"/>
                <a:gd name="connsiteY3" fmla="*/ 1079495 h 4312749"/>
                <a:gd name="connsiteX4" fmla="*/ 4206793 w 4315791"/>
                <a:gd name="connsiteY4" fmla="*/ 1000737 h 4312749"/>
                <a:gd name="connsiteX5" fmla="*/ 2987119 w 4315791"/>
                <a:gd name="connsiteY5" fmla="*/ 509571 h 4312749"/>
                <a:gd name="connsiteX6" fmla="*/ 1133184 w 4315791"/>
                <a:gd name="connsiteY6" fmla="*/ 1528405 h 4312749"/>
                <a:gd name="connsiteX7" fmla="*/ 935607 w 4315791"/>
                <a:gd name="connsiteY7" fmla="*/ 1789050 h 4312749"/>
                <a:gd name="connsiteX8" fmla="*/ 543498 w 4315791"/>
                <a:gd name="connsiteY8" fmla="*/ 2610233 h 4312749"/>
                <a:gd name="connsiteX9" fmla="*/ 780416 w 4315791"/>
                <a:gd name="connsiteY9" fmla="*/ 3494616 h 4312749"/>
                <a:gd name="connsiteX10" fmla="*/ 1433786 w 4315791"/>
                <a:gd name="connsiteY10" fmla="*/ 4254537 h 4312749"/>
                <a:gd name="connsiteX11" fmla="*/ 1513041 w 4315791"/>
                <a:gd name="connsiteY11" fmla="*/ 4312749 h 4312749"/>
                <a:gd name="connsiteX12" fmla="*/ 729636 w 4315791"/>
                <a:gd name="connsiteY12" fmla="*/ 4312749 h 4312749"/>
                <a:gd name="connsiteX13" fmla="*/ 638463 w 4315791"/>
                <a:gd name="connsiteY13" fmla="*/ 4216521 h 4312749"/>
                <a:gd name="connsiteX14" fmla="*/ 0 w 4315791"/>
                <a:gd name="connsiteY14" fmla="*/ 2610335 h 4312749"/>
                <a:gd name="connsiteX15" fmla="*/ 683474 w 4315791"/>
                <a:gd name="connsiteY15" fmla="*/ 1242376 h 4312749"/>
                <a:gd name="connsiteX16" fmla="*/ 2987009 w 4315791"/>
                <a:gd name="connsiteY16" fmla="*/ 0 h 4312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315791" h="4312749">
                  <a:moveTo>
                    <a:pt x="2987009" y="0"/>
                  </a:moveTo>
                  <a:cubicBezTo>
                    <a:pt x="3434423" y="0"/>
                    <a:pt x="3798884" y="137413"/>
                    <a:pt x="4136908" y="333995"/>
                  </a:cubicBezTo>
                  <a:lnTo>
                    <a:pt x="4315791" y="445229"/>
                  </a:lnTo>
                  <a:lnTo>
                    <a:pt x="4315791" y="1079495"/>
                  </a:lnTo>
                  <a:lnTo>
                    <a:pt x="4206793" y="1000737"/>
                  </a:lnTo>
                  <a:cubicBezTo>
                    <a:pt x="3781561" y="699607"/>
                    <a:pt x="3436718" y="509571"/>
                    <a:pt x="2987119" y="509571"/>
                  </a:cubicBezTo>
                  <a:cubicBezTo>
                    <a:pt x="2204204" y="509571"/>
                    <a:pt x="1649730" y="814251"/>
                    <a:pt x="1133184" y="1528405"/>
                  </a:cubicBezTo>
                  <a:cubicBezTo>
                    <a:pt x="1065585" y="1621878"/>
                    <a:pt x="999510" y="1706892"/>
                    <a:pt x="935607" y="1789050"/>
                  </a:cubicBezTo>
                  <a:cubicBezTo>
                    <a:pt x="670760" y="2129716"/>
                    <a:pt x="543498" y="2306877"/>
                    <a:pt x="543498" y="2610233"/>
                  </a:cubicBezTo>
                  <a:cubicBezTo>
                    <a:pt x="543498" y="2911449"/>
                    <a:pt x="623267" y="3208997"/>
                    <a:pt x="780416" y="3494616"/>
                  </a:cubicBezTo>
                  <a:cubicBezTo>
                    <a:pt x="934194" y="3774018"/>
                    <a:pt x="1154050" y="4029772"/>
                    <a:pt x="1433786" y="4254537"/>
                  </a:cubicBezTo>
                  <a:lnTo>
                    <a:pt x="1513041" y="4312749"/>
                  </a:lnTo>
                  <a:lnTo>
                    <a:pt x="729636" y="4312749"/>
                  </a:lnTo>
                  <a:lnTo>
                    <a:pt x="638463" y="4216521"/>
                  </a:lnTo>
                  <a:cubicBezTo>
                    <a:pt x="243716" y="3758034"/>
                    <a:pt x="0" y="3205314"/>
                    <a:pt x="0" y="2610335"/>
                  </a:cubicBezTo>
                  <a:cubicBezTo>
                    <a:pt x="0" y="2015344"/>
                    <a:pt x="351790" y="1700877"/>
                    <a:pt x="683474" y="1242376"/>
                  </a:cubicBezTo>
                  <a:cubicBezTo>
                    <a:pt x="1236211" y="478174"/>
                    <a:pt x="1925445" y="0"/>
                    <a:pt x="2987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28" name="Freeform: Shape 27">
              <a:extLst>
                <a:ext uri="{FF2B5EF4-FFF2-40B4-BE49-F238E27FC236}">
                  <a16:creationId xmlns:a16="http://schemas.microsoft.com/office/drawing/2014/main" id="{2E166FC5-8F23-41C3-879A-BFF8D5B705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77037" y="2411531"/>
              <a:ext cx="4314657" cy="4364939"/>
            </a:xfrm>
            <a:custGeom>
              <a:avLst/>
              <a:gdLst>
                <a:gd name="connsiteX0" fmla="*/ 3028307 w 4314657"/>
                <a:gd name="connsiteY0" fmla="*/ 21 h 4364939"/>
                <a:gd name="connsiteX1" fmla="*/ 3066670 w 4314657"/>
                <a:gd name="connsiteY1" fmla="*/ 836 h 4364939"/>
                <a:gd name="connsiteX2" fmla="*/ 3220125 w 4314657"/>
                <a:gd name="connsiteY2" fmla="*/ 9909 h 4364939"/>
                <a:gd name="connsiteX3" fmla="*/ 3816113 w 4314657"/>
                <a:gd name="connsiteY3" fmla="*/ 150272 h 4364939"/>
                <a:gd name="connsiteX4" fmla="*/ 4089981 w 4314657"/>
                <a:gd name="connsiteY4" fmla="*/ 272287 h 4364939"/>
                <a:gd name="connsiteX5" fmla="*/ 4314657 w 4314657"/>
                <a:gd name="connsiteY5" fmla="*/ 398926 h 4364939"/>
                <a:gd name="connsiteX6" fmla="*/ 4314657 w 4314657"/>
                <a:gd name="connsiteY6" fmla="*/ 911199 h 4364939"/>
                <a:gd name="connsiteX7" fmla="*/ 4310597 w 4314657"/>
                <a:gd name="connsiteY7" fmla="*/ 908154 h 4364939"/>
                <a:gd name="connsiteX8" fmla="*/ 4203223 w 4314657"/>
                <a:gd name="connsiteY8" fmla="*/ 829562 h 4364939"/>
                <a:gd name="connsiteX9" fmla="*/ 4095850 w 4314657"/>
                <a:gd name="connsiteY9" fmla="*/ 753520 h 4364939"/>
                <a:gd name="connsiteX10" fmla="*/ 3652987 w 4314657"/>
                <a:gd name="connsiteY10" fmla="*/ 494811 h 4364939"/>
                <a:gd name="connsiteX11" fmla="*/ 3173610 w 4314657"/>
                <a:gd name="connsiteY11" fmla="*/ 347209 h 4364939"/>
                <a:gd name="connsiteX12" fmla="*/ 3047760 w 4314657"/>
                <a:gd name="connsiteY12" fmla="*/ 332632 h 4364939"/>
                <a:gd name="connsiteX13" fmla="*/ 3016027 w 4314657"/>
                <a:gd name="connsiteY13" fmla="*/ 330186 h 4364939"/>
                <a:gd name="connsiteX14" fmla="*/ 2984184 w 4314657"/>
                <a:gd name="connsiteY14" fmla="*/ 328658 h 4364939"/>
                <a:gd name="connsiteX15" fmla="*/ 2952233 w 4314657"/>
                <a:gd name="connsiteY15" fmla="*/ 327332 h 4364939"/>
                <a:gd name="connsiteX16" fmla="*/ 2919085 w 4314657"/>
                <a:gd name="connsiteY16" fmla="*/ 327026 h 4364939"/>
                <a:gd name="connsiteX17" fmla="*/ 2852901 w 4314657"/>
                <a:gd name="connsiteY17" fmla="*/ 326720 h 4364939"/>
                <a:gd name="connsiteX18" fmla="*/ 2786826 w 4314657"/>
                <a:gd name="connsiteY18" fmla="*/ 328148 h 4364939"/>
                <a:gd name="connsiteX19" fmla="*/ 2720965 w 4314657"/>
                <a:gd name="connsiteY19" fmla="*/ 331409 h 4364939"/>
                <a:gd name="connsiteX20" fmla="*/ 2655325 w 4314657"/>
                <a:gd name="connsiteY20" fmla="*/ 336098 h 4364939"/>
                <a:gd name="connsiteX21" fmla="*/ 2524803 w 4314657"/>
                <a:gd name="connsiteY21" fmla="*/ 350573 h 4364939"/>
                <a:gd name="connsiteX22" fmla="*/ 2460139 w 4314657"/>
                <a:gd name="connsiteY22" fmla="*/ 360664 h 4364939"/>
                <a:gd name="connsiteX23" fmla="*/ 2396019 w 4314657"/>
                <a:gd name="connsiteY23" fmla="*/ 372693 h 4364939"/>
                <a:gd name="connsiteX24" fmla="*/ 2145843 w 4314657"/>
                <a:gd name="connsiteY24" fmla="*/ 440989 h 4364939"/>
                <a:gd name="connsiteX25" fmla="*/ 1698635 w 4314657"/>
                <a:gd name="connsiteY25" fmla="*/ 682676 h 4364939"/>
                <a:gd name="connsiteX26" fmla="*/ 1498450 w 4314657"/>
                <a:gd name="connsiteY26" fmla="*/ 835474 h 4364939"/>
                <a:gd name="connsiteX27" fmla="*/ 1307285 w 4314657"/>
                <a:gd name="connsiteY27" fmla="*/ 1001220 h 4364939"/>
                <a:gd name="connsiteX28" fmla="*/ 947780 w 4314657"/>
                <a:gd name="connsiteY28" fmla="*/ 1369612 h 4364939"/>
                <a:gd name="connsiteX29" fmla="*/ 905939 w 4314657"/>
                <a:gd name="connsiteY29" fmla="*/ 1419458 h 4364939"/>
                <a:gd name="connsiteX30" fmla="*/ 863228 w 4314657"/>
                <a:gd name="connsiteY30" fmla="*/ 1471545 h 4364939"/>
                <a:gd name="connsiteX31" fmla="*/ 774330 w 4314657"/>
                <a:gd name="connsiteY31" fmla="*/ 1577659 h 4364939"/>
                <a:gd name="connsiteX32" fmla="*/ 595554 w 4314657"/>
                <a:gd name="connsiteY32" fmla="*/ 1780916 h 4364939"/>
                <a:gd name="connsiteX33" fmla="*/ 430365 w 4314657"/>
                <a:gd name="connsiteY33" fmla="*/ 1982644 h 4364939"/>
                <a:gd name="connsiteX34" fmla="*/ 358855 w 4314657"/>
                <a:gd name="connsiteY34" fmla="*/ 2087025 h 4364939"/>
                <a:gd name="connsiteX35" fmla="*/ 296583 w 4314657"/>
                <a:gd name="connsiteY35" fmla="*/ 2194872 h 4364939"/>
                <a:gd name="connsiteX36" fmla="*/ 207358 w 4314657"/>
                <a:gd name="connsiteY36" fmla="*/ 2423918 h 4364939"/>
                <a:gd name="connsiteX37" fmla="*/ 177146 w 4314657"/>
                <a:gd name="connsiteY37" fmla="*/ 2668765 h 4364939"/>
                <a:gd name="connsiteX38" fmla="*/ 248763 w 4314657"/>
                <a:gd name="connsiteY38" fmla="*/ 3168854 h 4364939"/>
                <a:gd name="connsiteX39" fmla="*/ 445688 w 4314657"/>
                <a:gd name="connsiteY39" fmla="*/ 3637956 h 4364939"/>
                <a:gd name="connsiteX40" fmla="*/ 735859 w 4314657"/>
                <a:gd name="connsiteY40" fmla="*/ 4062310 h 4364939"/>
                <a:gd name="connsiteX41" fmla="*/ 910884 w 4314657"/>
                <a:gd name="connsiteY41" fmla="*/ 4254366 h 4364939"/>
                <a:gd name="connsiteX42" fmla="*/ 1030507 w 4314657"/>
                <a:gd name="connsiteY42" fmla="*/ 4364939 h 4364939"/>
                <a:gd name="connsiteX43" fmla="*/ 676755 w 4314657"/>
                <a:gd name="connsiteY43" fmla="*/ 4364939 h 4364939"/>
                <a:gd name="connsiteX44" fmla="*/ 538105 w 4314657"/>
                <a:gd name="connsiteY44" fmla="*/ 4202315 h 4364939"/>
                <a:gd name="connsiteX45" fmla="*/ 241592 w 4314657"/>
                <a:gd name="connsiteY45" fmla="*/ 3731226 h 4364939"/>
                <a:gd name="connsiteX46" fmla="*/ 60317 w 4314657"/>
                <a:gd name="connsiteY46" fmla="*/ 3211362 h 4364939"/>
                <a:gd name="connsiteX47" fmla="*/ 0 w 4314657"/>
                <a:gd name="connsiteY47" fmla="*/ 2668765 h 4364939"/>
                <a:gd name="connsiteX48" fmla="*/ 21736 w 4314657"/>
                <a:gd name="connsiteY48" fmla="*/ 2390280 h 4364939"/>
                <a:gd name="connsiteX49" fmla="*/ 27605 w 4314657"/>
                <a:gd name="connsiteY49" fmla="*/ 2355521 h 4364939"/>
                <a:gd name="connsiteX50" fmla="*/ 34669 w 4314657"/>
                <a:gd name="connsiteY50" fmla="*/ 2320862 h 4364939"/>
                <a:gd name="connsiteX51" fmla="*/ 50753 w 4314657"/>
                <a:gd name="connsiteY51" fmla="*/ 2251750 h 4364939"/>
                <a:gd name="connsiteX52" fmla="*/ 93899 w 4314657"/>
                <a:gd name="connsiteY52" fmla="*/ 2116179 h 4364939"/>
                <a:gd name="connsiteX53" fmla="*/ 150194 w 4314657"/>
                <a:gd name="connsiteY53" fmla="*/ 1985498 h 4364939"/>
                <a:gd name="connsiteX54" fmla="*/ 216486 w 4314657"/>
                <a:gd name="connsiteY54" fmla="*/ 1860628 h 4364939"/>
                <a:gd name="connsiteX55" fmla="*/ 363527 w 4314657"/>
                <a:gd name="connsiteY55" fmla="*/ 1625058 h 4364939"/>
                <a:gd name="connsiteX56" fmla="*/ 514155 w 4314657"/>
                <a:gd name="connsiteY56" fmla="*/ 1402231 h 4364939"/>
                <a:gd name="connsiteX57" fmla="*/ 586861 w 4314657"/>
                <a:gd name="connsiteY57" fmla="*/ 1293160 h 4364939"/>
                <a:gd name="connsiteX58" fmla="*/ 623702 w 4314657"/>
                <a:gd name="connsiteY58" fmla="*/ 1236892 h 4364939"/>
                <a:gd name="connsiteX59" fmla="*/ 662283 w 4314657"/>
                <a:gd name="connsiteY59" fmla="*/ 1178892 h 4364939"/>
                <a:gd name="connsiteX60" fmla="*/ 827364 w 4314657"/>
                <a:gd name="connsiteY60" fmla="*/ 951170 h 4364939"/>
                <a:gd name="connsiteX61" fmla="*/ 1016355 w 4314657"/>
                <a:gd name="connsiteY61" fmla="*/ 736089 h 4364939"/>
                <a:gd name="connsiteX62" fmla="*/ 1482474 w 4314657"/>
                <a:gd name="connsiteY62" fmla="*/ 378707 h 4364939"/>
                <a:gd name="connsiteX63" fmla="*/ 2035644 w 4314657"/>
                <a:gd name="connsiteY63" fmla="*/ 149151 h 4364939"/>
                <a:gd name="connsiteX64" fmla="*/ 2324619 w 4314657"/>
                <a:gd name="connsiteY64" fmla="*/ 72802 h 4364939"/>
                <a:gd name="connsiteX65" fmla="*/ 2618809 w 4314657"/>
                <a:gd name="connsiteY65" fmla="*/ 24078 h 4364939"/>
                <a:gd name="connsiteX66" fmla="*/ 2914849 w 4314657"/>
                <a:gd name="connsiteY66" fmla="*/ 1957 h 4364939"/>
                <a:gd name="connsiteX67" fmla="*/ 2951907 w 4314657"/>
                <a:gd name="connsiteY67" fmla="*/ 633 h 4364939"/>
                <a:gd name="connsiteX68" fmla="*/ 2990052 w 4314657"/>
                <a:gd name="connsiteY68" fmla="*/ 224 h 4364939"/>
                <a:gd name="connsiteX69" fmla="*/ 3028307 w 4314657"/>
                <a:gd name="connsiteY69" fmla="*/ 21 h 4364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4314657" h="4364939">
                  <a:moveTo>
                    <a:pt x="3028307" y="21"/>
                  </a:moveTo>
                  <a:lnTo>
                    <a:pt x="3066670" y="836"/>
                  </a:lnTo>
                  <a:cubicBezTo>
                    <a:pt x="3117749" y="1856"/>
                    <a:pt x="3168937" y="5320"/>
                    <a:pt x="3220125" y="9909"/>
                  </a:cubicBezTo>
                  <a:cubicBezTo>
                    <a:pt x="3424763" y="29073"/>
                    <a:pt x="3627448" y="77898"/>
                    <a:pt x="3816113" y="150272"/>
                  </a:cubicBezTo>
                  <a:cubicBezTo>
                    <a:pt x="3910880" y="185950"/>
                    <a:pt x="4001951" y="227538"/>
                    <a:pt x="4089981" y="272287"/>
                  </a:cubicBezTo>
                  <a:lnTo>
                    <a:pt x="4314657" y="398926"/>
                  </a:lnTo>
                  <a:lnTo>
                    <a:pt x="4314657" y="911199"/>
                  </a:lnTo>
                  <a:lnTo>
                    <a:pt x="4310597" y="908154"/>
                  </a:lnTo>
                  <a:cubicBezTo>
                    <a:pt x="4274842" y="881549"/>
                    <a:pt x="4239087" y="855352"/>
                    <a:pt x="4203223" y="829562"/>
                  </a:cubicBezTo>
                  <a:cubicBezTo>
                    <a:pt x="4167576" y="803773"/>
                    <a:pt x="4131821" y="778086"/>
                    <a:pt x="4095850" y="753520"/>
                  </a:cubicBezTo>
                  <a:cubicBezTo>
                    <a:pt x="3951852" y="654949"/>
                    <a:pt x="3806115" y="565043"/>
                    <a:pt x="3652987" y="494811"/>
                  </a:cubicBezTo>
                  <a:cubicBezTo>
                    <a:pt x="3500404" y="423761"/>
                    <a:pt x="3340213" y="373101"/>
                    <a:pt x="3173610" y="347209"/>
                  </a:cubicBezTo>
                  <a:cubicBezTo>
                    <a:pt x="3131987" y="341093"/>
                    <a:pt x="3090036" y="335792"/>
                    <a:pt x="3047760" y="332632"/>
                  </a:cubicBezTo>
                  <a:lnTo>
                    <a:pt x="3016027" y="330186"/>
                  </a:lnTo>
                  <a:cubicBezTo>
                    <a:pt x="3005485" y="329472"/>
                    <a:pt x="2994834" y="329168"/>
                    <a:pt x="2984184" y="328658"/>
                  </a:cubicBezTo>
                  <a:cubicBezTo>
                    <a:pt x="2973533" y="328249"/>
                    <a:pt x="2962992" y="327638"/>
                    <a:pt x="2952233" y="327332"/>
                  </a:cubicBezTo>
                  <a:lnTo>
                    <a:pt x="2919085" y="327026"/>
                  </a:lnTo>
                  <a:cubicBezTo>
                    <a:pt x="2897025" y="326925"/>
                    <a:pt x="2874854" y="326212"/>
                    <a:pt x="2852901" y="326720"/>
                  </a:cubicBezTo>
                  <a:lnTo>
                    <a:pt x="2786826" y="328148"/>
                  </a:lnTo>
                  <a:cubicBezTo>
                    <a:pt x="2764763" y="328759"/>
                    <a:pt x="2742919" y="330391"/>
                    <a:pt x="2720965" y="331409"/>
                  </a:cubicBezTo>
                  <a:cubicBezTo>
                    <a:pt x="2699013" y="332326"/>
                    <a:pt x="2677170" y="334162"/>
                    <a:pt x="2655325" y="336098"/>
                  </a:cubicBezTo>
                  <a:cubicBezTo>
                    <a:pt x="2611528" y="339463"/>
                    <a:pt x="2568165" y="345170"/>
                    <a:pt x="2524803" y="350573"/>
                  </a:cubicBezTo>
                  <a:lnTo>
                    <a:pt x="2460139" y="360664"/>
                  </a:lnTo>
                  <a:cubicBezTo>
                    <a:pt x="2438622" y="364130"/>
                    <a:pt x="2417430" y="368717"/>
                    <a:pt x="2396019" y="372693"/>
                  </a:cubicBezTo>
                  <a:cubicBezTo>
                    <a:pt x="2310709" y="389513"/>
                    <a:pt x="2226809" y="411836"/>
                    <a:pt x="2145843" y="440989"/>
                  </a:cubicBezTo>
                  <a:cubicBezTo>
                    <a:pt x="1983479" y="499295"/>
                    <a:pt x="1835678" y="585838"/>
                    <a:pt x="1698635" y="682676"/>
                  </a:cubicBezTo>
                  <a:cubicBezTo>
                    <a:pt x="1629841" y="730992"/>
                    <a:pt x="1563549" y="782367"/>
                    <a:pt x="1498450" y="835474"/>
                  </a:cubicBezTo>
                  <a:cubicBezTo>
                    <a:pt x="1433352" y="888583"/>
                    <a:pt x="1369775" y="943932"/>
                    <a:pt x="1307285" y="1001220"/>
                  </a:cubicBezTo>
                  <a:cubicBezTo>
                    <a:pt x="1182958" y="1116304"/>
                    <a:pt x="1060588" y="1237708"/>
                    <a:pt x="947780" y="1369612"/>
                  </a:cubicBezTo>
                  <a:cubicBezTo>
                    <a:pt x="933325" y="1385818"/>
                    <a:pt x="919958" y="1402841"/>
                    <a:pt x="905939" y="1419458"/>
                  </a:cubicBezTo>
                  <a:lnTo>
                    <a:pt x="863228" y="1471545"/>
                  </a:lnTo>
                  <a:cubicBezTo>
                    <a:pt x="833776" y="1507529"/>
                    <a:pt x="804215" y="1543001"/>
                    <a:pt x="774330" y="1577659"/>
                  </a:cubicBezTo>
                  <a:cubicBezTo>
                    <a:pt x="714665" y="1647178"/>
                    <a:pt x="653806" y="1714046"/>
                    <a:pt x="595554" y="1780916"/>
                  </a:cubicBezTo>
                  <a:cubicBezTo>
                    <a:pt x="537303" y="1847683"/>
                    <a:pt x="481009" y="1914144"/>
                    <a:pt x="430365" y="1982644"/>
                  </a:cubicBezTo>
                  <a:cubicBezTo>
                    <a:pt x="405369" y="2016995"/>
                    <a:pt x="381351" y="2051756"/>
                    <a:pt x="358855" y="2087025"/>
                  </a:cubicBezTo>
                  <a:cubicBezTo>
                    <a:pt x="336685" y="2122396"/>
                    <a:pt x="315601" y="2158277"/>
                    <a:pt x="296583" y="2194872"/>
                  </a:cubicBezTo>
                  <a:cubicBezTo>
                    <a:pt x="258980" y="2268161"/>
                    <a:pt x="227572" y="2344307"/>
                    <a:pt x="207358" y="2423918"/>
                  </a:cubicBezTo>
                  <a:cubicBezTo>
                    <a:pt x="186817" y="2503426"/>
                    <a:pt x="178124" y="2585790"/>
                    <a:pt x="177146" y="2668765"/>
                  </a:cubicBezTo>
                  <a:cubicBezTo>
                    <a:pt x="177037" y="2837670"/>
                    <a:pt x="201490" y="3006472"/>
                    <a:pt x="248763" y="3168854"/>
                  </a:cubicBezTo>
                  <a:cubicBezTo>
                    <a:pt x="295931" y="3331644"/>
                    <a:pt x="363962" y="3488316"/>
                    <a:pt x="445688" y="3637956"/>
                  </a:cubicBezTo>
                  <a:cubicBezTo>
                    <a:pt x="527413" y="3787697"/>
                    <a:pt x="625115" y="3929794"/>
                    <a:pt x="735859" y="4062310"/>
                  </a:cubicBezTo>
                  <a:cubicBezTo>
                    <a:pt x="791121" y="4128668"/>
                    <a:pt x="849589" y="4192733"/>
                    <a:pt x="910884" y="4254366"/>
                  </a:cubicBezTo>
                  <a:lnTo>
                    <a:pt x="1030507" y="4364939"/>
                  </a:lnTo>
                  <a:lnTo>
                    <a:pt x="676755" y="4364939"/>
                  </a:lnTo>
                  <a:lnTo>
                    <a:pt x="538105" y="4202315"/>
                  </a:lnTo>
                  <a:cubicBezTo>
                    <a:pt x="423518" y="4054791"/>
                    <a:pt x="323372" y="3897379"/>
                    <a:pt x="241592" y="3731226"/>
                  </a:cubicBezTo>
                  <a:cubicBezTo>
                    <a:pt x="160193" y="3565073"/>
                    <a:pt x="99768" y="3389950"/>
                    <a:pt x="60317" y="3211362"/>
                  </a:cubicBezTo>
                  <a:cubicBezTo>
                    <a:pt x="20759" y="3032669"/>
                    <a:pt x="435" y="2850716"/>
                    <a:pt x="0" y="2668765"/>
                  </a:cubicBezTo>
                  <a:cubicBezTo>
                    <a:pt x="0" y="2576309"/>
                    <a:pt x="6413" y="2483039"/>
                    <a:pt x="21736" y="2390280"/>
                  </a:cubicBezTo>
                  <a:lnTo>
                    <a:pt x="27605" y="2355521"/>
                  </a:lnTo>
                  <a:lnTo>
                    <a:pt x="34669" y="2320862"/>
                  </a:lnTo>
                  <a:cubicBezTo>
                    <a:pt x="39343" y="2297723"/>
                    <a:pt x="45102" y="2274686"/>
                    <a:pt x="50753" y="2251750"/>
                  </a:cubicBezTo>
                  <a:cubicBezTo>
                    <a:pt x="62708" y="2205881"/>
                    <a:pt x="77379" y="2160723"/>
                    <a:pt x="93899" y="2116179"/>
                  </a:cubicBezTo>
                  <a:cubicBezTo>
                    <a:pt x="110744" y="2071734"/>
                    <a:pt x="129762" y="2028209"/>
                    <a:pt x="150194" y="1985498"/>
                  </a:cubicBezTo>
                  <a:cubicBezTo>
                    <a:pt x="170734" y="1942890"/>
                    <a:pt x="193229" y="1901402"/>
                    <a:pt x="216486" y="1860628"/>
                  </a:cubicBezTo>
                  <a:cubicBezTo>
                    <a:pt x="263109" y="1779183"/>
                    <a:pt x="312993" y="1701000"/>
                    <a:pt x="363527" y="1625058"/>
                  </a:cubicBezTo>
                  <a:lnTo>
                    <a:pt x="514155" y="1402231"/>
                  </a:lnTo>
                  <a:cubicBezTo>
                    <a:pt x="538825" y="1365636"/>
                    <a:pt x="563277" y="1329551"/>
                    <a:pt x="586861" y="1293160"/>
                  </a:cubicBezTo>
                  <a:lnTo>
                    <a:pt x="623702" y="1236892"/>
                  </a:lnTo>
                  <a:cubicBezTo>
                    <a:pt x="636526" y="1217525"/>
                    <a:pt x="649025" y="1198055"/>
                    <a:pt x="662283" y="1178892"/>
                  </a:cubicBezTo>
                  <a:cubicBezTo>
                    <a:pt x="713905" y="1101523"/>
                    <a:pt x="769222" y="1025786"/>
                    <a:pt x="827364" y="951170"/>
                  </a:cubicBezTo>
                  <a:cubicBezTo>
                    <a:pt x="885834" y="876861"/>
                    <a:pt x="947997" y="804283"/>
                    <a:pt x="1016355" y="736089"/>
                  </a:cubicBezTo>
                  <a:cubicBezTo>
                    <a:pt x="1152311" y="599497"/>
                    <a:pt x="1308047" y="476054"/>
                    <a:pt x="1482474" y="378707"/>
                  </a:cubicBezTo>
                  <a:cubicBezTo>
                    <a:pt x="1656793" y="281156"/>
                    <a:pt x="1845132" y="207966"/>
                    <a:pt x="2035644" y="149151"/>
                  </a:cubicBezTo>
                  <a:cubicBezTo>
                    <a:pt x="2131063" y="119997"/>
                    <a:pt x="2227460" y="94412"/>
                    <a:pt x="2324619" y="72802"/>
                  </a:cubicBezTo>
                  <a:cubicBezTo>
                    <a:pt x="2421885" y="51396"/>
                    <a:pt x="2520239" y="35291"/>
                    <a:pt x="2618809" y="24078"/>
                  </a:cubicBezTo>
                  <a:cubicBezTo>
                    <a:pt x="2717272" y="12252"/>
                    <a:pt x="2816168" y="4914"/>
                    <a:pt x="2914849" y="1957"/>
                  </a:cubicBezTo>
                  <a:lnTo>
                    <a:pt x="2951907" y="633"/>
                  </a:lnTo>
                  <a:lnTo>
                    <a:pt x="2990052" y="224"/>
                  </a:lnTo>
                  <a:cubicBezTo>
                    <a:pt x="3002768" y="224"/>
                    <a:pt x="3015592" y="-81"/>
                    <a:pt x="3028307" y="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29" name="Freeform: Shape 28">
              <a:extLst>
                <a:ext uri="{FF2B5EF4-FFF2-40B4-BE49-F238E27FC236}">
                  <a16:creationId xmlns:a16="http://schemas.microsoft.com/office/drawing/2014/main" id="{5C727C6A-DB0B-482E-B0E4-4F035FC023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55526" y="2145638"/>
              <a:ext cx="4336168" cy="4630833"/>
            </a:xfrm>
            <a:custGeom>
              <a:avLst/>
              <a:gdLst>
                <a:gd name="connsiteX0" fmla="*/ 3053738 w 4336168"/>
                <a:gd name="connsiteY0" fmla="*/ 111 h 4630833"/>
                <a:gd name="connsiteX1" fmla="*/ 3093948 w 4336168"/>
                <a:gd name="connsiteY1" fmla="*/ 316 h 4630833"/>
                <a:gd name="connsiteX2" fmla="*/ 3134268 w 4336168"/>
                <a:gd name="connsiteY2" fmla="*/ 1743 h 4630833"/>
                <a:gd name="connsiteX3" fmla="*/ 3295438 w 4336168"/>
                <a:gd name="connsiteY3" fmla="*/ 13058 h 4630833"/>
                <a:gd name="connsiteX4" fmla="*/ 3918813 w 4336168"/>
                <a:gd name="connsiteY4" fmla="*/ 169935 h 4630833"/>
                <a:gd name="connsiteX5" fmla="*/ 4203331 w 4336168"/>
                <a:gd name="connsiteY5" fmla="*/ 305405 h 4630833"/>
                <a:gd name="connsiteX6" fmla="*/ 4336168 w 4336168"/>
                <a:gd name="connsiteY6" fmla="*/ 386579 h 4630833"/>
                <a:gd name="connsiteX7" fmla="*/ 4336168 w 4336168"/>
                <a:gd name="connsiteY7" fmla="*/ 772673 h 4630833"/>
                <a:gd name="connsiteX8" fmla="*/ 4270820 w 4336168"/>
                <a:gd name="connsiteY8" fmla="*/ 728127 h 4630833"/>
                <a:gd name="connsiteX9" fmla="*/ 4030208 w 4336168"/>
                <a:gd name="connsiteY9" fmla="*/ 587253 h 4630833"/>
                <a:gd name="connsiteX10" fmla="*/ 3781010 w 4336168"/>
                <a:gd name="connsiteY10" fmla="*/ 471455 h 4630833"/>
                <a:gd name="connsiteX11" fmla="*/ 3254466 w 4336168"/>
                <a:gd name="connsiteY11" fmla="*/ 338024 h 4630833"/>
                <a:gd name="connsiteX12" fmla="*/ 3117966 w 4336168"/>
                <a:gd name="connsiteY12" fmla="*/ 326812 h 4630833"/>
                <a:gd name="connsiteX13" fmla="*/ 3083625 w 4336168"/>
                <a:gd name="connsiteY13" fmla="*/ 325179 h 4630833"/>
                <a:gd name="connsiteX14" fmla="*/ 3049173 w 4336168"/>
                <a:gd name="connsiteY14" fmla="*/ 324366 h 4630833"/>
                <a:gd name="connsiteX15" fmla="*/ 2978858 w 4336168"/>
                <a:gd name="connsiteY15" fmla="*/ 323855 h 4630833"/>
                <a:gd name="connsiteX16" fmla="*/ 2695862 w 4336168"/>
                <a:gd name="connsiteY16" fmla="*/ 335373 h 4630833"/>
                <a:gd name="connsiteX17" fmla="*/ 2417972 w 4336168"/>
                <a:gd name="connsiteY17" fmla="*/ 372070 h 4630833"/>
                <a:gd name="connsiteX18" fmla="*/ 2148451 w 4336168"/>
                <a:gd name="connsiteY18" fmla="*/ 437613 h 4630833"/>
                <a:gd name="connsiteX19" fmla="*/ 1889690 w 4336168"/>
                <a:gd name="connsiteY19" fmla="*/ 532515 h 4630833"/>
                <a:gd name="connsiteX20" fmla="*/ 1644512 w 4336168"/>
                <a:gd name="connsiteY20" fmla="*/ 658098 h 4630833"/>
                <a:gd name="connsiteX21" fmla="*/ 1200999 w 4336168"/>
                <a:gd name="connsiteY21" fmla="*/ 992137 h 4630833"/>
                <a:gd name="connsiteX22" fmla="*/ 1003531 w 4336168"/>
                <a:gd name="connsiteY22" fmla="*/ 1192234 h 4630833"/>
                <a:gd name="connsiteX23" fmla="*/ 910394 w 4336168"/>
                <a:gd name="connsiteY23" fmla="*/ 1298347 h 4630833"/>
                <a:gd name="connsiteX24" fmla="*/ 821278 w 4336168"/>
                <a:gd name="connsiteY24" fmla="*/ 1408233 h 4630833"/>
                <a:gd name="connsiteX25" fmla="*/ 732162 w 4336168"/>
                <a:gd name="connsiteY25" fmla="*/ 1521993 h 4630833"/>
                <a:gd name="connsiteX26" fmla="*/ 640548 w 4336168"/>
                <a:gd name="connsiteY26" fmla="*/ 1634323 h 4630833"/>
                <a:gd name="connsiteX27" fmla="*/ 457317 w 4336168"/>
                <a:gd name="connsiteY27" fmla="*/ 1855930 h 4630833"/>
                <a:gd name="connsiteX28" fmla="*/ 369288 w 4336168"/>
                <a:gd name="connsiteY28" fmla="*/ 1967955 h 4630833"/>
                <a:gd name="connsiteX29" fmla="*/ 287128 w 4336168"/>
                <a:gd name="connsiteY29" fmla="*/ 2083243 h 4630833"/>
                <a:gd name="connsiteX30" fmla="*/ 212683 w 4336168"/>
                <a:gd name="connsiteY30" fmla="*/ 2202607 h 4630833"/>
                <a:gd name="connsiteX31" fmla="*/ 179101 w 4336168"/>
                <a:gd name="connsiteY31" fmla="*/ 2264177 h 4630833"/>
                <a:gd name="connsiteX32" fmla="*/ 148890 w 4336168"/>
                <a:gd name="connsiteY32" fmla="*/ 2327172 h 4630833"/>
                <a:gd name="connsiteX33" fmla="*/ 61295 w 4336168"/>
                <a:gd name="connsiteY33" fmla="*/ 2590672 h 4630833"/>
                <a:gd name="connsiteX34" fmla="*/ 32604 w 4336168"/>
                <a:gd name="connsiteY34" fmla="*/ 2866202 h 4630833"/>
                <a:gd name="connsiteX35" fmla="*/ 100853 w 4336168"/>
                <a:gd name="connsiteY35" fmla="*/ 3418074 h 4630833"/>
                <a:gd name="connsiteX36" fmla="*/ 184971 w 4336168"/>
                <a:gd name="connsiteY36" fmla="*/ 3684428 h 4630833"/>
                <a:gd name="connsiteX37" fmla="*/ 210836 w 4336168"/>
                <a:gd name="connsiteY37" fmla="*/ 3749462 h 4630833"/>
                <a:gd name="connsiteX38" fmla="*/ 238440 w 4336168"/>
                <a:gd name="connsiteY38" fmla="*/ 3813783 h 4630833"/>
                <a:gd name="connsiteX39" fmla="*/ 252894 w 4336168"/>
                <a:gd name="connsiteY39" fmla="*/ 3845688 h 4630833"/>
                <a:gd name="connsiteX40" fmla="*/ 268109 w 4336168"/>
                <a:gd name="connsiteY40" fmla="*/ 3877287 h 4630833"/>
                <a:gd name="connsiteX41" fmla="*/ 299409 w 4336168"/>
                <a:gd name="connsiteY41" fmla="*/ 3939978 h 4630833"/>
                <a:gd name="connsiteX42" fmla="*/ 440689 w 4336168"/>
                <a:gd name="connsiteY42" fmla="*/ 4182378 h 4630833"/>
                <a:gd name="connsiteX43" fmla="*/ 606640 w 4336168"/>
                <a:gd name="connsiteY43" fmla="*/ 4409488 h 4630833"/>
                <a:gd name="connsiteX44" fmla="*/ 792425 w 4336168"/>
                <a:gd name="connsiteY44" fmla="*/ 4621205 h 4630833"/>
                <a:gd name="connsiteX45" fmla="*/ 802442 w 4336168"/>
                <a:gd name="connsiteY45" fmla="*/ 4630833 h 4630833"/>
                <a:gd name="connsiteX46" fmla="*/ 592561 w 4336168"/>
                <a:gd name="connsiteY46" fmla="*/ 4630833 h 4630833"/>
                <a:gd name="connsiteX47" fmla="*/ 489377 w 4336168"/>
                <a:gd name="connsiteY47" fmla="*/ 4483185 h 4630833"/>
                <a:gd name="connsiteX48" fmla="*/ 344944 w 4336168"/>
                <a:gd name="connsiteY48" fmla="*/ 4231611 h 4630833"/>
                <a:gd name="connsiteX49" fmla="*/ 224311 w 4336168"/>
                <a:gd name="connsiteY49" fmla="*/ 3970456 h 4630833"/>
                <a:gd name="connsiteX50" fmla="*/ 0 w 4336168"/>
                <a:gd name="connsiteY50" fmla="*/ 2866202 h 4630833"/>
                <a:gd name="connsiteX51" fmla="*/ 25105 w 4336168"/>
                <a:gd name="connsiteY51" fmla="*/ 2584351 h 4630833"/>
                <a:gd name="connsiteX52" fmla="*/ 105200 w 4336168"/>
                <a:gd name="connsiteY52" fmla="*/ 2310863 h 4630833"/>
                <a:gd name="connsiteX53" fmla="*/ 232245 w 4336168"/>
                <a:gd name="connsiteY53" fmla="*/ 2053172 h 4630833"/>
                <a:gd name="connsiteX54" fmla="*/ 307667 w 4336168"/>
                <a:gd name="connsiteY54" fmla="*/ 1930341 h 4630833"/>
                <a:gd name="connsiteX55" fmla="*/ 386893 w 4336168"/>
                <a:gd name="connsiteY55" fmla="*/ 1810161 h 4630833"/>
                <a:gd name="connsiteX56" fmla="*/ 548823 w 4336168"/>
                <a:gd name="connsiteY56" fmla="*/ 1573876 h 4630833"/>
                <a:gd name="connsiteX57" fmla="*/ 626419 w 4336168"/>
                <a:gd name="connsiteY57" fmla="*/ 1455224 h 4630833"/>
                <a:gd name="connsiteX58" fmla="*/ 701081 w 4336168"/>
                <a:gd name="connsiteY58" fmla="*/ 1334534 h 4630833"/>
                <a:gd name="connsiteX59" fmla="*/ 861162 w 4336168"/>
                <a:gd name="connsiteY59" fmla="*/ 1091320 h 4630833"/>
                <a:gd name="connsiteX60" fmla="*/ 1042329 w 4336168"/>
                <a:gd name="connsiteY60" fmla="*/ 858093 h 4630833"/>
                <a:gd name="connsiteX61" fmla="*/ 1487799 w 4336168"/>
                <a:gd name="connsiteY61" fmla="*/ 446686 h 4630833"/>
                <a:gd name="connsiteX62" fmla="*/ 1754060 w 4336168"/>
                <a:gd name="connsiteY62" fmla="*/ 283388 h 4630833"/>
                <a:gd name="connsiteX63" fmla="*/ 2044121 w 4336168"/>
                <a:gd name="connsiteY63" fmla="*/ 157906 h 4630833"/>
                <a:gd name="connsiteX64" fmla="*/ 2349287 w 4336168"/>
                <a:gd name="connsiteY64" fmla="*/ 71364 h 4630833"/>
                <a:gd name="connsiteX65" fmla="*/ 2661411 w 4336168"/>
                <a:gd name="connsiteY65" fmla="*/ 21213 h 4630833"/>
                <a:gd name="connsiteX66" fmla="*/ 2818124 w 4336168"/>
                <a:gd name="connsiteY66" fmla="*/ 7146 h 4630833"/>
                <a:gd name="connsiteX67" fmla="*/ 2974728 w 4336168"/>
                <a:gd name="connsiteY67" fmla="*/ 1029 h 4630833"/>
                <a:gd name="connsiteX68" fmla="*/ 3053738 w 4336168"/>
                <a:gd name="connsiteY68" fmla="*/ 111 h 463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336168" h="4630833">
                  <a:moveTo>
                    <a:pt x="3053738" y="111"/>
                  </a:moveTo>
                  <a:lnTo>
                    <a:pt x="3093948" y="316"/>
                  </a:lnTo>
                  <a:lnTo>
                    <a:pt x="3134268" y="1743"/>
                  </a:lnTo>
                  <a:cubicBezTo>
                    <a:pt x="3187955" y="3475"/>
                    <a:pt x="3241749" y="7756"/>
                    <a:pt x="3295438" y="13058"/>
                  </a:cubicBezTo>
                  <a:cubicBezTo>
                    <a:pt x="3510076" y="35585"/>
                    <a:pt x="3722324" y="89406"/>
                    <a:pt x="3918813" y="169935"/>
                  </a:cubicBezTo>
                  <a:cubicBezTo>
                    <a:pt x="4017384" y="209689"/>
                    <a:pt x="4111933" y="255763"/>
                    <a:pt x="4203331" y="305405"/>
                  </a:cubicBezTo>
                  <a:lnTo>
                    <a:pt x="4336168" y="386579"/>
                  </a:lnTo>
                  <a:lnTo>
                    <a:pt x="4336168" y="772673"/>
                  </a:lnTo>
                  <a:lnTo>
                    <a:pt x="4270820" y="728127"/>
                  </a:lnTo>
                  <a:cubicBezTo>
                    <a:pt x="4191920" y="677771"/>
                    <a:pt x="4111825" y="630168"/>
                    <a:pt x="4030208" y="587253"/>
                  </a:cubicBezTo>
                  <a:cubicBezTo>
                    <a:pt x="3948699" y="544136"/>
                    <a:pt x="3865886" y="504687"/>
                    <a:pt x="3781010" y="471455"/>
                  </a:cubicBezTo>
                  <a:cubicBezTo>
                    <a:pt x="3611688" y="404384"/>
                    <a:pt x="3435522" y="358818"/>
                    <a:pt x="3254466" y="338024"/>
                  </a:cubicBezTo>
                  <a:cubicBezTo>
                    <a:pt x="3209255" y="333029"/>
                    <a:pt x="3163720" y="328748"/>
                    <a:pt x="3117966" y="326812"/>
                  </a:cubicBezTo>
                  <a:lnTo>
                    <a:pt x="3083625" y="325179"/>
                  </a:lnTo>
                  <a:lnTo>
                    <a:pt x="3049173" y="324366"/>
                  </a:lnTo>
                  <a:cubicBezTo>
                    <a:pt x="3026568" y="323447"/>
                    <a:pt x="3002550" y="323855"/>
                    <a:pt x="2978858" y="323855"/>
                  </a:cubicBezTo>
                  <a:cubicBezTo>
                    <a:pt x="2883983" y="323956"/>
                    <a:pt x="2789434" y="327423"/>
                    <a:pt x="2695862" y="335373"/>
                  </a:cubicBezTo>
                  <a:cubicBezTo>
                    <a:pt x="2602290" y="343223"/>
                    <a:pt x="2509371" y="354945"/>
                    <a:pt x="2417972" y="372070"/>
                  </a:cubicBezTo>
                  <a:cubicBezTo>
                    <a:pt x="2326683" y="389500"/>
                    <a:pt x="2236697" y="411009"/>
                    <a:pt x="2148451" y="437613"/>
                  </a:cubicBezTo>
                  <a:cubicBezTo>
                    <a:pt x="2060204" y="464116"/>
                    <a:pt x="1973588" y="495411"/>
                    <a:pt x="1889690" y="532515"/>
                  </a:cubicBezTo>
                  <a:cubicBezTo>
                    <a:pt x="1805247" y="568599"/>
                    <a:pt x="1723848" y="611411"/>
                    <a:pt x="1644512" y="658098"/>
                  </a:cubicBezTo>
                  <a:cubicBezTo>
                    <a:pt x="1486169" y="751979"/>
                    <a:pt x="1338149" y="865229"/>
                    <a:pt x="1200999" y="992137"/>
                  </a:cubicBezTo>
                  <a:cubicBezTo>
                    <a:pt x="1132531" y="1055744"/>
                    <a:pt x="1066782" y="1122715"/>
                    <a:pt x="1003531" y="1192234"/>
                  </a:cubicBezTo>
                  <a:cubicBezTo>
                    <a:pt x="971688" y="1226790"/>
                    <a:pt x="941150" y="1262568"/>
                    <a:pt x="910394" y="1298347"/>
                  </a:cubicBezTo>
                  <a:cubicBezTo>
                    <a:pt x="880507" y="1334738"/>
                    <a:pt x="850187" y="1370925"/>
                    <a:pt x="821278" y="1408233"/>
                  </a:cubicBezTo>
                  <a:cubicBezTo>
                    <a:pt x="792152" y="1444624"/>
                    <a:pt x="762266" y="1484480"/>
                    <a:pt x="732162" y="1521993"/>
                  </a:cubicBezTo>
                  <a:cubicBezTo>
                    <a:pt x="701950" y="1559810"/>
                    <a:pt x="671302" y="1597219"/>
                    <a:pt x="640548" y="1634323"/>
                  </a:cubicBezTo>
                  <a:cubicBezTo>
                    <a:pt x="579362" y="1708838"/>
                    <a:pt x="516980" y="1781618"/>
                    <a:pt x="457317" y="1855930"/>
                  </a:cubicBezTo>
                  <a:cubicBezTo>
                    <a:pt x="427540" y="1893033"/>
                    <a:pt x="397870" y="1930239"/>
                    <a:pt x="369288" y="1967955"/>
                  </a:cubicBezTo>
                  <a:cubicBezTo>
                    <a:pt x="341141" y="2005976"/>
                    <a:pt x="313211" y="2044100"/>
                    <a:pt x="287128" y="2083243"/>
                  </a:cubicBezTo>
                  <a:cubicBezTo>
                    <a:pt x="260936" y="2122284"/>
                    <a:pt x="235506" y="2161835"/>
                    <a:pt x="212683" y="2202607"/>
                  </a:cubicBezTo>
                  <a:cubicBezTo>
                    <a:pt x="200728" y="2222791"/>
                    <a:pt x="190187" y="2243586"/>
                    <a:pt x="179101" y="2264177"/>
                  </a:cubicBezTo>
                  <a:cubicBezTo>
                    <a:pt x="168886" y="2285072"/>
                    <a:pt x="158127" y="2305867"/>
                    <a:pt x="148890" y="2327172"/>
                  </a:cubicBezTo>
                  <a:cubicBezTo>
                    <a:pt x="109982" y="2411777"/>
                    <a:pt x="81183" y="2500256"/>
                    <a:pt x="61295" y="2590672"/>
                  </a:cubicBezTo>
                  <a:cubicBezTo>
                    <a:pt x="42386" y="2681292"/>
                    <a:pt x="33147" y="2773643"/>
                    <a:pt x="32604" y="2866202"/>
                  </a:cubicBezTo>
                  <a:cubicBezTo>
                    <a:pt x="32495" y="3051925"/>
                    <a:pt x="55643" y="3237650"/>
                    <a:pt x="100853" y="3418074"/>
                  </a:cubicBezTo>
                  <a:cubicBezTo>
                    <a:pt x="123133" y="3508490"/>
                    <a:pt x="151498" y="3597377"/>
                    <a:pt x="184971" y="3684428"/>
                  </a:cubicBezTo>
                  <a:cubicBezTo>
                    <a:pt x="192796" y="3706344"/>
                    <a:pt x="202250" y="3727751"/>
                    <a:pt x="210836" y="3749462"/>
                  </a:cubicBezTo>
                  <a:cubicBezTo>
                    <a:pt x="219421" y="3771175"/>
                    <a:pt x="228985" y="3792479"/>
                    <a:pt x="238440" y="3813783"/>
                  </a:cubicBezTo>
                  <a:lnTo>
                    <a:pt x="252894" y="3845688"/>
                  </a:lnTo>
                  <a:lnTo>
                    <a:pt x="268109" y="3877287"/>
                  </a:lnTo>
                  <a:cubicBezTo>
                    <a:pt x="278215" y="3898287"/>
                    <a:pt x="288432" y="3919284"/>
                    <a:pt x="299409" y="3939978"/>
                  </a:cubicBezTo>
                  <a:cubicBezTo>
                    <a:pt x="341792" y="4023258"/>
                    <a:pt x="389828" y="4103787"/>
                    <a:pt x="440689" y="4182378"/>
                  </a:cubicBezTo>
                  <a:cubicBezTo>
                    <a:pt x="492420" y="4260561"/>
                    <a:pt x="547953" y="4336299"/>
                    <a:pt x="606640" y="4409488"/>
                  </a:cubicBezTo>
                  <a:cubicBezTo>
                    <a:pt x="665381" y="4482677"/>
                    <a:pt x="727435" y="4553292"/>
                    <a:pt x="792425" y="4621205"/>
                  </a:cubicBezTo>
                  <a:lnTo>
                    <a:pt x="802442" y="4630833"/>
                  </a:lnTo>
                  <a:lnTo>
                    <a:pt x="592561" y="4630833"/>
                  </a:lnTo>
                  <a:lnTo>
                    <a:pt x="489377" y="4483185"/>
                  </a:lnTo>
                  <a:cubicBezTo>
                    <a:pt x="437212" y="4401230"/>
                    <a:pt x="388850" y="4317339"/>
                    <a:pt x="344944" y="4231611"/>
                  </a:cubicBezTo>
                  <a:cubicBezTo>
                    <a:pt x="300386" y="4146191"/>
                    <a:pt x="260828" y="4058731"/>
                    <a:pt x="224311" y="3970456"/>
                  </a:cubicBezTo>
                  <a:cubicBezTo>
                    <a:pt x="78901" y="3617049"/>
                    <a:pt x="1413" y="3242136"/>
                    <a:pt x="0" y="2866202"/>
                  </a:cubicBezTo>
                  <a:cubicBezTo>
                    <a:pt x="0" y="2771912"/>
                    <a:pt x="8043" y="2677417"/>
                    <a:pt x="25105" y="2584351"/>
                  </a:cubicBezTo>
                  <a:cubicBezTo>
                    <a:pt x="42928" y="2491285"/>
                    <a:pt x="69446" y="2399444"/>
                    <a:pt x="105200" y="2310863"/>
                  </a:cubicBezTo>
                  <a:cubicBezTo>
                    <a:pt x="140304" y="2221974"/>
                    <a:pt x="184318" y="2136351"/>
                    <a:pt x="232245" y="2053172"/>
                  </a:cubicBezTo>
                  <a:cubicBezTo>
                    <a:pt x="256154" y="2011379"/>
                    <a:pt x="281802" y="1970810"/>
                    <a:pt x="307667" y="1930341"/>
                  </a:cubicBezTo>
                  <a:cubicBezTo>
                    <a:pt x="333533" y="1889873"/>
                    <a:pt x="360049" y="1849915"/>
                    <a:pt x="386893" y="1810161"/>
                  </a:cubicBezTo>
                  <a:lnTo>
                    <a:pt x="548823" y="1573876"/>
                  </a:lnTo>
                  <a:cubicBezTo>
                    <a:pt x="575341" y="1534529"/>
                    <a:pt x="601098" y="1494877"/>
                    <a:pt x="626419" y="1455224"/>
                  </a:cubicBezTo>
                  <a:cubicBezTo>
                    <a:pt x="651959" y="1415266"/>
                    <a:pt x="675434" y="1376225"/>
                    <a:pt x="701081" y="1334534"/>
                  </a:cubicBezTo>
                  <a:cubicBezTo>
                    <a:pt x="751290" y="1252070"/>
                    <a:pt x="804324" y="1170828"/>
                    <a:pt x="861162" y="1091320"/>
                  </a:cubicBezTo>
                  <a:cubicBezTo>
                    <a:pt x="917894" y="1011810"/>
                    <a:pt x="977884" y="933729"/>
                    <a:pt x="1042329" y="858093"/>
                  </a:cubicBezTo>
                  <a:cubicBezTo>
                    <a:pt x="1171765" y="707536"/>
                    <a:pt x="1319348" y="566764"/>
                    <a:pt x="1487799" y="446686"/>
                  </a:cubicBezTo>
                  <a:cubicBezTo>
                    <a:pt x="1571699" y="386340"/>
                    <a:pt x="1661031" y="332010"/>
                    <a:pt x="1754060" y="283388"/>
                  </a:cubicBezTo>
                  <a:cubicBezTo>
                    <a:pt x="1847414" y="235478"/>
                    <a:pt x="1944463" y="193278"/>
                    <a:pt x="2044121" y="157906"/>
                  </a:cubicBezTo>
                  <a:cubicBezTo>
                    <a:pt x="2143778" y="122638"/>
                    <a:pt x="2245936" y="93789"/>
                    <a:pt x="2349287" y="71364"/>
                  </a:cubicBezTo>
                  <a:cubicBezTo>
                    <a:pt x="2452641" y="48939"/>
                    <a:pt x="2556971" y="32935"/>
                    <a:pt x="2661411" y="21213"/>
                  </a:cubicBezTo>
                  <a:cubicBezTo>
                    <a:pt x="2713576" y="14994"/>
                    <a:pt x="2765850" y="11222"/>
                    <a:pt x="2818124" y="7146"/>
                  </a:cubicBezTo>
                  <a:cubicBezTo>
                    <a:pt x="2870290" y="4596"/>
                    <a:pt x="2922672" y="1640"/>
                    <a:pt x="2974728" y="1029"/>
                  </a:cubicBezTo>
                  <a:cubicBezTo>
                    <a:pt x="3000811" y="519"/>
                    <a:pt x="3026568" y="-296"/>
                    <a:pt x="3053738" y="11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786ABD8-AB9F-46F2-A7D9-36F1F7338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112326" y="0"/>
            <a:ext cx="4683941" cy="3456291"/>
            <a:chOff x="4345582" y="0"/>
            <a:chExt cx="5069918" cy="3741104"/>
          </a:xfrm>
          <a:solidFill>
            <a:schemeClr val="accent5">
              <a:alpha val="5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B26E49F-E19A-487B-A8A4-A26128CF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45582" y="1"/>
              <a:ext cx="5069918" cy="3741103"/>
            </a:xfrm>
            <a:custGeom>
              <a:avLst/>
              <a:gdLst>
                <a:gd name="connsiteX0" fmla="*/ 475344 w 5069918"/>
                <a:gd name="connsiteY0" fmla="*/ 0 h 3741103"/>
                <a:gd name="connsiteX1" fmla="*/ 643707 w 5069918"/>
                <a:gd name="connsiteY1" fmla="*/ 0 h 3741103"/>
                <a:gd name="connsiteX2" fmla="*/ 635672 w 5069918"/>
                <a:gd name="connsiteY2" fmla="*/ 7778 h 3741103"/>
                <a:gd name="connsiteX3" fmla="*/ 486638 w 5069918"/>
                <a:gd name="connsiteY3" fmla="*/ 178818 h 3741103"/>
                <a:gd name="connsiteX4" fmla="*/ 353514 w 5069918"/>
                <a:gd name="connsiteY4" fmla="*/ 362293 h 3741103"/>
                <a:gd name="connsiteX5" fmla="*/ 240181 w 5069918"/>
                <a:gd name="connsiteY5" fmla="*/ 558120 h 3741103"/>
                <a:gd name="connsiteX6" fmla="*/ 215073 w 5069918"/>
                <a:gd name="connsiteY6" fmla="*/ 608766 h 3741103"/>
                <a:gd name="connsiteX7" fmla="*/ 202868 w 5069918"/>
                <a:gd name="connsiteY7" fmla="*/ 634294 h 3741103"/>
                <a:gd name="connsiteX8" fmla="*/ 191273 w 5069918"/>
                <a:gd name="connsiteY8" fmla="*/ 660069 h 3741103"/>
                <a:gd name="connsiteX9" fmla="*/ 169129 w 5069918"/>
                <a:gd name="connsiteY9" fmla="*/ 712032 h 3741103"/>
                <a:gd name="connsiteX10" fmla="*/ 148381 w 5069918"/>
                <a:gd name="connsiteY10" fmla="*/ 764571 h 3741103"/>
                <a:gd name="connsiteX11" fmla="*/ 80903 w 5069918"/>
                <a:gd name="connsiteY11" fmla="*/ 979750 h 3741103"/>
                <a:gd name="connsiteX12" fmla="*/ 26154 w 5069918"/>
                <a:gd name="connsiteY12" fmla="*/ 1425590 h 3741103"/>
                <a:gd name="connsiteX13" fmla="*/ 49170 w 5069918"/>
                <a:gd name="connsiteY13" fmla="*/ 1648182 h 3741103"/>
                <a:gd name="connsiteX14" fmla="*/ 119437 w 5069918"/>
                <a:gd name="connsiteY14" fmla="*/ 1861055 h 3741103"/>
                <a:gd name="connsiteX15" fmla="*/ 143672 w 5069918"/>
                <a:gd name="connsiteY15" fmla="*/ 1911947 h 3741103"/>
                <a:gd name="connsiteX16" fmla="*/ 170611 w 5069918"/>
                <a:gd name="connsiteY16" fmla="*/ 1961687 h 3741103"/>
                <a:gd name="connsiteX17" fmla="*/ 230330 w 5069918"/>
                <a:gd name="connsiteY17" fmla="*/ 2058118 h 3741103"/>
                <a:gd name="connsiteX18" fmla="*/ 296237 w 5069918"/>
                <a:gd name="connsiteY18" fmla="*/ 2151255 h 3741103"/>
                <a:gd name="connsiteX19" fmla="*/ 366853 w 5069918"/>
                <a:gd name="connsiteY19" fmla="*/ 2241757 h 3741103"/>
                <a:gd name="connsiteX20" fmla="*/ 513838 w 5069918"/>
                <a:gd name="connsiteY20" fmla="*/ 2420786 h 3741103"/>
                <a:gd name="connsiteX21" fmla="*/ 587330 w 5069918"/>
                <a:gd name="connsiteY21" fmla="*/ 2511534 h 3741103"/>
                <a:gd name="connsiteX22" fmla="*/ 658817 w 5069918"/>
                <a:gd name="connsiteY22" fmla="*/ 2603437 h 3741103"/>
                <a:gd name="connsiteX23" fmla="*/ 730305 w 5069918"/>
                <a:gd name="connsiteY23" fmla="*/ 2692210 h 3741103"/>
                <a:gd name="connsiteX24" fmla="*/ 805018 w 5069918"/>
                <a:gd name="connsiteY24" fmla="*/ 2777936 h 3741103"/>
                <a:gd name="connsiteX25" fmla="*/ 963424 w 5069918"/>
                <a:gd name="connsiteY25" fmla="*/ 2939588 h 3741103"/>
                <a:gd name="connsiteX26" fmla="*/ 1319204 w 5069918"/>
                <a:gd name="connsiteY26" fmla="*/ 3209447 h 3741103"/>
                <a:gd name="connsiteX27" fmla="*/ 1515882 w 5069918"/>
                <a:gd name="connsiteY27" fmla="*/ 3310902 h 3741103"/>
                <a:gd name="connsiteX28" fmla="*/ 1723456 w 5069918"/>
                <a:gd name="connsiteY28" fmla="*/ 3387570 h 3741103"/>
                <a:gd name="connsiteX29" fmla="*/ 1939662 w 5069918"/>
                <a:gd name="connsiteY29" fmla="*/ 3440520 h 3741103"/>
                <a:gd name="connsiteX30" fmla="*/ 2162581 w 5069918"/>
                <a:gd name="connsiteY30" fmla="*/ 3470167 h 3741103"/>
                <a:gd name="connsiteX31" fmla="*/ 2389597 w 5069918"/>
                <a:gd name="connsiteY31" fmla="*/ 3479472 h 3741103"/>
                <a:gd name="connsiteX32" fmla="*/ 2446002 w 5069918"/>
                <a:gd name="connsiteY32" fmla="*/ 3479059 h 3741103"/>
                <a:gd name="connsiteX33" fmla="*/ 2473639 w 5069918"/>
                <a:gd name="connsiteY33" fmla="*/ 3478402 h 3741103"/>
                <a:gd name="connsiteX34" fmla="*/ 2501187 w 5069918"/>
                <a:gd name="connsiteY34" fmla="*/ 3477083 h 3741103"/>
                <a:gd name="connsiteX35" fmla="*/ 2610685 w 5069918"/>
                <a:gd name="connsiteY35" fmla="*/ 3468025 h 3741103"/>
                <a:gd name="connsiteX36" fmla="*/ 3033071 w 5069918"/>
                <a:gd name="connsiteY36" fmla="*/ 3360230 h 3741103"/>
                <a:gd name="connsiteX37" fmla="*/ 3232974 w 5069918"/>
                <a:gd name="connsiteY37" fmla="*/ 3266681 h 3741103"/>
                <a:gd name="connsiteX38" fmla="*/ 3425990 w 5069918"/>
                <a:gd name="connsiteY38" fmla="*/ 3152873 h 3741103"/>
                <a:gd name="connsiteX39" fmla="*/ 3613601 w 5069918"/>
                <a:gd name="connsiteY39" fmla="*/ 3024078 h 3741103"/>
                <a:gd name="connsiteX40" fmla="*/ 3706185 w 5069918"/>
                <a:gd name="connsiteY40" fmla="*/ 2955893 h 3741103"/>
                <a:gd name="connsiteX41" fmla="*/ 3799729 w 5069918"/>
                <a:gd name="connsiteY41" fmla="*/ 2885155 h 3741103"/>
                <a:gd name="connsiteX42" fmla="*/ 4175561 w 5069918"/>
                <a:gd name="connsiteY42" fmla="*/ 2606072 h 3741103"/>
                <a:gd name="connsiteX43" fmla="*/ 4517132 w 5069918"/>
                <a:gd name="connsiteY43" fmla="*/ 2312331 h 3741103"/>
                <a:gd name="connsiteX44" fmla="*/ 4659758 w 5069918"/>
                <a:gd name="connsiteY44" fmla="*/ 2148703 h 3741103"/>
                <a:gd name="connsiteX45" fmla="*/ 4773178 w 5069918"/>
                <a:gd name="connsiteY45" fmla="*/ 1969674 h 3741103"/>
                <a:gd name="connsiteX46" fmla="*/ 4892092 w 5069918"/>
                <a:gd name="connsiteY46" fmla="*/ 1567562 h 3741103"/>
                <a:gd name="connsiteX47" fmla="*/ 4898804 w 5069918"/>
                <a:gd name="connsiteY47" fmla="*/ 1460754 h 3741103"/>
                <a:gd name="connsiteX48" fmla="*/ 4899153 w 5069918"/>
                <a:gd name="connsiteY48" fmla="*/ 1406239 h 3741103"/>
                <a:gd name="connsiteX49" fmla="*/ 4898456 w 5069918"/>
                <a:gd name="connsiteY49" fmla="*/ 1350735 h 3741103"/>
                <a:gd name="connsiteX50" fmla="*/ 4886774 w 5069918"/>
                <a:gd name="connsiteY50" fmla="*/ 1128886 h 3741103"/>
                <a:gd name="connsiteX51" fmla="*/ 4815896 w 5069918"/>
                <a:gd name="connsiteY51" fmla="*/ 689221 h 3741103"/>
                <a:gd name="connsiteX52" fmla="*/ 4673183 w 5069918"/>
                <a:gd name="connsiteY52" fmla="*/ 264874 h 3741103"/>
                <a:gd name="connsiteX53" fmla="*/ 4625496 w 5069918"/>
                <a:gd name="connsiteY53" fmla="*/ 162925 h 3741103"/>
                <a:gd name="connsiteX54" fmla="*/ 4572490 w 5069918"/>
                <a:gd name="connsiteY54" fmla="*/ 63364 h 3741103"/>
                <a:gd name="connsiteX55" fmla="*/ 4532299 w 5069918"/>
                <a:gd name="connsiteY55" fmla="*/ 0 h 3741103"/>
                <a:gd name="connsiteX56" fmla="*/ 4626680 w 5069918"/>
                <a:gd name="connsiteY56" fmla="*/ 0 h 3741103"/>
                <a:gd name="connsiteX57" fmla="*/ 4643978 w 5069918"/>
                <a:gd name="connsiteY57" fmla="*/ 26636 h 3741103"/>
                <a:gd name="connsiteX58" fmla="*/ 4700644 w 5069918"/>
                <a:gd name="connsiteY58" fmla="*/ 128338 h 3741103"/>
                <a:gd name="connsiteX59" fmla="*/ 4753214 w 5069918"/>
                <a:gd name="connsiteY59" fmla="*/ 232016 h 3741103"/>
                <a:gd name="connsiteX60" fmla="*/ 4921297 w 5069918"/>
                <a:gd name="connsiteY60" fmla="*/ 663363 h 3741103"/>
                <a:gd name="connsiteX61" fmla="*/ 5027482 w 5069918"/>
                <a:gd name="connsiteY61" fmla="*/ 1112991 h 3741103"/>
                <a:gd name="connsiteX62" fmla="*/ 5058082 w 5069918"/>
                <a:gd name="connsiteY62" fmla="*/ 1342088 h 3741103"/>
                <a:gd name="connsiteX63" fmla="*/ 5063486 w 5069918"/>
                <a:gd name="connsiteY63" fmla="*/ 1399651 h 3741103"/>
                <a:gd name="connsiteX64" fmla="*/ 5067846 w 5069918"/>
                <a:gd name="connsiteY64" fmla="*/ 1458284 h 3741103"/>
                <a:gd name="connsiteX65" fmla="*/ 5069414 w 5069918"/>
                <a:gd name="connsiteY65" fmla="*/ 1577772 h 3741103"/>
                <a:gd name="connsiteX66" fmla="*/ 5040732 w 5069918"/>
                <a:gd name="connsiteY66" fmla="*/ 1817822 h 3741103"/>
                <a:gd name="connsiteX67" fmla="*/ 4964102 w 5069918"/>
                <a:gd name="connsiteY67" fmla="*/ 2050871 h 3741103"/>
                <a:gd name="connsiteX68" fmla="*/ 4689486 w 5069918"/>
                <a:gd name="connsiteY68" fmla="*/ 2458008 h 3741103"/>
                <a:gd name="connsiteX69" fmla="*/ 4333792 w 5069918"/>
                <a:gd name="connsiteY69" fmla="*/ 2784606 h 3741103"/>
                <a:gd name="connsiteX70" fmla="*/ 3965197 w 5069918"/>
                <a:gd name="connsiteY70" fmla="*/ 3076041 h 3741103"/>
                <a:gd name="connsiteX71" fmla="*/ 3873745 w 5069918"/>
                <a:gd name="connsiteY71" fmla="*/ 3149167 h 3741103"/>
                <a:gd name="connsiteX72" fmla="*/ 3779416 w 5069918"/>
                <a:gd name="connsiteY72" fmla="*/ 3222705 h 3741103"/>
                <a:gd name="connsiteX73" fmla="*/ 3582739 w 5069918"/>
                <a:gd name="connsiteY73" fmla="*/ 3364594 h 3741103"/>
                <a:gd name="connsiteX74" fmla="*/ 3371851 w 5069918"/>
                <a:gd name="connsiteY74" fmla="*/ 3494377 h 3741103"/>
                <a:gd name="connsiteX75" fmla="*/ 3143615 w 5069918"/>
                <a:gd name="connsiteY75" fmla="*/ 3603819 h 3741103"/>
                <a:gd name="connsiteX76" fmla="*/ 2643552 w 5069918"/>
                <a:gd name="connsiteY76" fmla="*/ 3730555 h 3741103"/>
                <a:gd name="connsiteX77" fmla="*/ 2514264 w 5069918"/>
                <a:gd name="connsiteY77" fmla="*/ 3739696 h 3741103"/>
                <a:gd name="connsiteX78" fmla="*/ 2481920 w 5069918"/>
                <a:gd name="connsiteY78" fmla="*/ 3740849 h 3741103"/>
                <a:gd name="connsiteX79" fmla="*/ 2449664 w 5069918"/>
                <a:gd name="connsiteY79" fmla="*/ 3741014 h 3741103"/>
                <a:gd name="connsiteX80" fmla="*/ 2386284 w 5069918"/>
                <a:gd name="connsiteY80" fmla="*/ 3740273 h 3741103"/>
                <a:gd name="connsiteX81" fmla="*/ 2260658 w 5069918"/>
                <a:gd name="connsiteY81" fmla="*/ 3735331 h 3741103"/>
                <a:gd name="connsiteX82" fmla="*/ 2134945 w 5069918"/>
                <a:gd name="connsiteY82" fmla="*/ 3723967 h 3741103"/>
                <a:gd name="connsiteX83" fmla="*/ 1884564 w 5069918"/>
                <a:gd name="connsiteY83" fmla="*/ 3683451 h 3741103"/>
                <a:gd name="connsiteX84" fmla="*/ 1639764 w 5069918"/>
                <a:gd name="connsiteY84" fmla="*/ 3613537 h 3741103"/>
                <a:gd name="connsiteX85" fmla="*/ 1407081 w 5069918"/>
                <a:gd name="connsiteY85" fmla="*/ 3512164 h 3741103"/>
                <a:gd name="connsiteX86" fmla="*/ 1193491 w 5069918"/>
                <a:gd name="connsiteY86" fmla="*/ 3380240 h 3741103"/>
                <a:gd name="connsiteX87" fmla="*/ 836141 w 5069918"/>
                <a:gd name="connsiteY87" fmla="*/ 3047878 h 3741103"/>
                <a:gd name="connsiteX88" fmla="*/ 690812 w 5069918"/>
                <a:gd name="connsiteY88" fmla="*/ 2859461 h 3741103"/>
                <a:gd name="connsiteX89" fmla="*/ 562397 w 5069918"/>
                <a:gd name="connsiteY89" fmla="*/ 2662976 h 3741103"/>
                <a:gd name="connsiteX90" fmla="*/ 502504 w 5069918"/>
                <a:gd name="connsiteY90" fmla="*/ 2565474 h 3741103"/>
                <a:gd name="connsiteX91" fmla="*/ 440258 w 5069918"/>
                <a:gd name="connsiteY91" fmla="*/ 2469619 h 3741103"/>
                <a:gd name="connsiteX92" fmla="*/ 310360 w 5069918"/>
                <a:gd name="connsiteY92" fmla="*/ 2278732 h 3741103"/>
                <a:gd name="connsiteX93" fmla="*/ 246806 w 5069918"/>
                <a:gd name="connsiteY93" fmla="*/ 2181642 h 3741103"/>
                <a:gd name="connsiteX94" fmla="*/ 186303 w 5069918"/>
                <a:gd name="connsiteY94" fmla="*/ 2082411 h 3741103"/>
                <a:gd name="connsiteX95" fmla="*/ 84390 w 5069918"/>
                <a:gd name="connsiteY95" fmla="*/ 1874231 h 3741103"/>
                <a:gd name="connsiteX96" fmla="*/ 20139 w 5069918"/>
                <a:gd name="connsiteY96" fmla="*/ 1653288 h 3741103"/>
                <a:gd name="connsiteX97" fmla="*/ 0 w 5069918"/>
                <a:gd name="connsiteY97" fmla="*/ 1425590 h 3741103"/>
                <a:gd name="connsiteX98" fmla="*/ 179939 w 5069918"/>
                <a:gd name="connsiteY98" fmla="*/ 533498 h 3741103"/>
                <a:gd name="connsiteX99" fmla="*/ 276709 w 5069918"/>
                <a:gd name="connsiteY99" fmla="*/ 322519 h 3741103"/>
                <a:gd name="connsiteX100" fmla="*/ 392571 w 5069918"/>
                <a:gd name="connsiteY100" fmla="*/ 119280 h 3741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5069918" h="3741103">
                  <a:moveTo>
                    <a:pt x="475344" y="0"/>
                  </a:moveTo>
                  <a:lnTo>
                    <a:pt x="643707" y="0"/>
                  </a:lnTo>
                  <a:lnTo>
                    <a:pt x="635672" y="7778"/>
                  </a:lnTo>
                  <a:cubicBezTo>
                    <a:pt x="583538" y="62643"/>
                    <a:pt x="533759" y="119691"/>
                    <a:pt x="486638" y="178818"/>
                  </a:cubicBezTo>
                  <a:cubicBezTo>
                    <a:pt x="439560" y="237945"/>
                    <a:pt x="395012" y="299131"/>
                    <a:pt x="353514" y="362293"/>
                  </a:cubicBezTo>
                  <a:cubicBezTo>
                    <a:pt x="312714" y="425784"/>
                    <a:pt x="274180" y="490841"/>
                    <a:pt x="240181" y="558120"/>
                  </a:cubicBezTo>
                  <a:cubicBezTo>
                    <a:pt x="231376" y="574838"/>
                    <a:pt x="223180" y="591801"/>
                    <a:pt x="215073" y="608766"/>
                  </a:cubicBezTo>
                  <a:lnTo>
                    <a:pt x="202868" y="634294"/>
                  </a:lnTo>
                  <a:lnTo>
                    <a:pt x="191273" y="660069"/>
                  </a:lnTo>
                  <a:cubicBezTo>
                    <a:pt x="183688" y="677280"/>
                    <a:pt x="176016" y="694491"/>
                    <a:pt x="169129" y="712032"/>
                  </a:cubicBezTo>
                  <a:cubicBezTo>
                    <a:pt x="162242" y="729572"/>
                    <a:pt x="154658" y="746866"/>
                    <a:pt x="148381" y="764571"/>
                  </a:cubicBezTo>
                  <a:cubicBezTo>
                    <a:pt x="121529" y="834897"/>
                    <a:pt x="98775" y="906706"/>
                    <a:pt x="80903" y="979750"/>
                  </a:cubicBezTo>
                  <a:cubicBezTo>
                    <a:pt x="44636" y="1125509"/>
                    <a:pt x="26067" y="1275550"/>
                    <a:pt x="26154" y="1425590"/>
                  </a:cubicBezTo>
                  <a:cubicBezTo>
                    <a:pt x="26590" y="1500365"/>
                    <a:pt x="34001" y="1574973"/>
                    <a:pt x="49170" y="1648182"/>
                  </a:cubicBezTo>
                  <a:cubicBezTo>
                    <a:pt x="65124" y="1721226"/>
                    <a:pt x="88226" y="1792705"/>
                    <a:pt x="119437" y="1861055"/>
                  </a:cubicBezTo>
                  <a:cubicBezTo>
                    <a:pt x="126847" y="1878267"/>
                    <a:pt x="135478" y="1895066"/>
                    <a:pt x="143672" y="1911947"/>
                  </a:cubicBezTo>
                  <a:cubicBezTo>
                    <a:pt x="152565" y="1928582"/>
                    <a:pt x="161021" y="1945381"/>
                    <a:pt x="170611" y="1961687"/>
                  </a:cubicBezTo>
                  <a:cubicBezTo>
                    <a:pt x="188919" y="1994626"/>
                    <a:pt x="209319" y="2026578"/>
                    <a:pt x="230330" y="2058118"/>
                  </a:cubicBezTo>
                  <a:cubicBezTo>
                    <a:pt x="251253" y="2089740"/>
                    <a:pt x="273658" y="2120539"/>
                    <a:pt x="296237" y="2151255"/>
                  </a:cubicBezTo>
                  <a:cubicBezTo>
                    <a:pt x="319165" y="2181725"/>
                    <a:pt x="342966" y="2211782"/>
                    <a:pt x="366853" y="2241757"/>
                  </a:cubicBezTo>
                  <a:cubicBezTo>
                    <a:pt x="414714" y="2301791"/>
                    <a:pt x="464756" y="2360588"/>
                    <a:pt x="513838" y="2420786"/>
                  </a:cubicBezTo>
                  <a:cubicBezTo>
                    <a:pt x="538509" y="2450761"/>
                    <a:pt x="563094" y="2480983"/>
                    <a:pt x="587330" y="2511534"/>
                  </a:cubicBezTo>
                  <a:cubicBezTo>
                    <a:pt x="611479" y="2541839"/>
                    <a:pt x="635453" y="2574038"/>
                    <a:pt x="658817" y="2603437"/>
                  </a:cubicBezTo>
                  <a:cubicBezTo>
                    <a:pt x="682008" y="2633577"/>
                    <a:pt x="706330" y="2662811"/>
                    <a:pt x="730305" y="2692210"/>
                  </a:cubicBezTo>
                  <a:cubicBezTo>
                    <a:pt x="754977" y="2721115"/>
                    <a:pt x="779474" y="2750019"/>
                    <a:pt x="805018" y="2777936"/>
                  </a:cubicBezTo>
                  <a:cubicBezTo>
                    <a:pt x="855757" y="2834098"/>
                    <a:pt x="908500" y="2888202"/>
                    <a:pt x="963424" y="2939588"/>
                  </a:cubicBezTo>
                  <a:cubicBezTo>
                    <a:pt x="1073444" y="3042113"/>
                    <a:pt x="1192183" y="3133604"/>
                    <a:pt x="1319204" y="3209447"/>
                  </a:cubicBezTo>
                  <a:cubicBezTo>
                    <a:pt x="1382846" y="3247164"/>
                    <a:pt x="1448143" y="3281751"/>
                    <a:pt x="1515882" y="3310902"/>
                  </a:cubicBezTo>
                  <a:cubicBezTo>
                    <a:pt x="1583184" y="3340877"/>
                    <a:pt x="1652666" y="3366159"/>
                    <a:pt x="1723456" y="3387570"/>
                  </a:cubicBezTo>
                  <a:cubicBezTo>
                    <a:pt x="1794246" y="3409063"/>
                    <a:pt x="1866431" y="3426439"/>
                    <a:pt x="1939662" y="3440520"/>
                  </a:cubicBezTo>
                  <a:cubicBezTo>
                    <a:pt x="2012981" y="3454355"/>
                    <a:pt x="2087519" y="3463825"/>
                    <a:pt x="2162581" y="3470167"/>
                  </a:cubicBezTo>
                  <a:cubicBezTo>
                    <a:pt x="2237643" y="3476589"/>
                    <a:pt x="2313489" y="3479390"/>
                    <a:pt x="2389597" y="3479472"/>
                  </a:cubicBezTo>
                  <a:cubicBezTo>
                    <a:pt x="2408602" y="3479472"/>
                    <a:pt x="2427869" y="3479801"/>
                    <a:pt x="2446002" y="3479059"/>
                  </a:cubicBezTo>
                  <a:lnTo>
                    <a:pt x="2473639" y="3478402"/>
                  </a:lnTo>
                  <a:lnTo>
                    <a:pt x="2501187" y="3477083"/>
                  </a:lnTo>
                  <a:cubicBezTo>
                    <a:pt x="2537890" y="3475519"/>
                    <a:pt x="2574418" y="3472060"/>
                    <a:pt x="2610685" y="3468025"/>
                  </a:cubicBezTo>
                  <a:cubicBezTo>
                    <a:pt x="2755926" y="3451226"/>
                    <a:pt x="2897244" y="3414415"/>
                    <a:pt x="3033071" y="3360230"/>
                  </a:cubicBezTo>
                  <a:cubicBezTo>
                    <a:pt x="3101158" y="3333383"/>
                    <a:pt x="3167589" y="3301514"/>
                    <a:pt x="3232974" y="3266681"/>
                  </a:cubicBezTo>
                  <a:cubicBezTo>
                    <a:pt x="3298446" y="3232011"/>
                    <a:pt x="3362697" y="3193554"/>
                    <a:pt x="3425990" y="3152873"/>
                  </a:cubicBezTo>
                  <a:cubicBezTo>
                    <a:pt x="3489282" y="3112110"/>
                    <a:pt x="3551529" y="3068712"/>
                    <a:pt x="3613601" y="3024078"/>
                  </a:cubicBezTo>
                  <a:cubicBezTo>
                    <a:pt x="3644549" y="3001762"/>
                    <a:pt x="3675411" y="2978868"/>
                    <a:pt x="3706185" y="2955893"/>
                  </a:cubicBezTo>
                  <a:lnTo>
                    <a:pt x="3799729" y="2885155"/>
                  </a:lnTo>
                  <a:cubicBezTo>
                    <a:pt x="3926402" y="2790205"/>
                    <a:pt x="4053597" y="2699374"/>
                    <a:pt x="4175561" y="2606072"/>
                  </a:cubicBezTo>
                  <a:cubicBezTo>
                    <a:pt x="4297526" y="2512852"/>
                    <a:pt x="4414084" y="2416833"/>
                    <a:pt x="4517132" y="2312331"/>
                  </a:cubicBezTo>
                  <a:cubicBezTo>
                    <a:pt x="4568480" y="2259956"/>
                    <a:pt x="4616604" y="2205689"/>
                    <a:pt x="4659758" y="2148703"/>
                  </a:cubicBezTo>
                  <a:cubicBezTo>
                    <a:pt x="4702650" y="2091634"/>
                    <a:pt x="4741184" y="2032096"/>
                    <a:pt x="4773178" y="1969674"/>
                  </a:cubicBezTo>
                  <a:cubicBezTo>
                    <a:pt x="4837865" y="1845080"/>
                    <a:pt x="4877446" y="1709038"/>
                    <a:pt x="4892092" y="1567562"/>
                  </a:cubicBezTo>
                  <a:cubicBezTo>
                    <a:pt x="4895666" y="1532233"/>
                    <a:pt x="4897845" y="1496576"/>
                    <a:pt x="4898804" y="1460754"/>
                  </a:cubicBezTo>
                  <a:cubicBezTo>
                    <a:pt x="4899066" y="1442884"/>
                    <a:pt x="4899414" y="1425015"/>
                    <a:pt x="4899153" y="1406239"/>
                  </a:cubicBezTo>
                  <a:cubicBezTo>
                    <a:pt x="4898979" y="1387711"/>
                    <a:pt x="4899066" y="1369263"/>
                    <a:pt x="4898456" y="1350735"/>
                  </a:cubicBezTo>
                  <a:cubicBezTo>
                    <a:pt x="4896974" y="1276703"/>
                    <a:pt x="4893226" y="1202753"/>
                    <a:pt x="4886774" y="1128886"/>
                  </a:cubicBezTo>
                  <a:cubicBezTo>
                    <a:pt x="4873610" y="981232"/>
                    <a:pt x="4851030" y="833991"/>
                    <a:pt x="4815896" y="689221"/>
                  </a:cubicBezTo>
                  <a:cubicBezTo>
                    <a:pt x="4780676" y="544533"/>
                    <a:pt x="4733860" y="402068"/>
                    <a:pt x="4673183" y="264874"/>
                  </a:cubicBezTo>
                  <a:cubicBezTo>
                    <a:pt x="4658101" y="230533"/>
                    <a:pt x="4642147" y="196605"/>
                    <a:pt x="4625496" y="162925"/>
                  </a:cubicBezTo>
                  <a:cubicBezTo>
                    <a:pt x="4608583" y="129326"/>
                    <a:pt x="4590885" y="96222"/>
                    <a:pt x="4572490" y="63364"/>
                  </a:cubicBezTo>
                  <a:lnTo>
                    <a:pt x="4532299" y="0"/>
                  </a:lnTo>
                  <a:lnTo>
                    <a:pt x="4626680" y="0"/>
                  </a:lnTo>
                  <a:lnTo>
                    <a:pt x="4643978" y="26636"/>
                  </a:lnTo>
                  <a:cubicBezTo>
                    <a:pt x="4663594" y="60152"/>
                    <a:pt x="4682598" y="94080"/>
                    <a:pt x="4700644" y="128338"/>
                  </a:cubicBezTo>
                  <a:cubicBezTo>
                    <a:pt x="4718866" y="162595"/>
                    <a:pt x="4736476" y="197100"/>
                    <a:pt x="4753214" y="232016"/>
                  </a:cubicBezTo>
                  <a:cubicBezTo>
                    <a:pt x="4820082" y="371681"/>
                    <a:pt x="4875964" y="515957"/>
                    <a:pt x="4921297" y="663363"/>
                  </a:cubicBezTo>
                  <a:cubicBezTo>
                    <a:pt x="4966630" y="810687"/>
                    <a:pt x="5002460" y="960975"/>
                    <a:pt x="5027482" y="1112991"/>
                  </a:cubicBezTo>
                  <a:cubicBezTo>
                    <a:pt x="5040123" y="1189000"/>
                    <a:pt x="5050323" y="1265421"/>
                    <a:pt x="5058082" y="1342088"/>
                  </a:cubicBezTo>
                  <a:cubicBezTo>
                    <a:pt x="5060261" y="1361276"/>
                    <a:pt x="5061743" y="1380464"/>
                    <a:pt x="5063486" y="1399651"/>
                  </a:cubicBezTo>
                  <a:cubicBezTo>
                    <a:pt x="5065318" y="1418591"/>
                    <a:pt x="5066625" y="1438437"/>
                    <a:pt x="5067846" y="1458284"/>
                  </a:cubicBezTo>
                  <a:cubicBezTo>
                    <a:pt x="5069851" y="1497894"/>
                    <a:pt x="5070461" y="1537751"/>
                    <a:pt x="5069414" y="1577772"/>
                  </a:cubicBezTo>
                  <a:cubicBezTo>
                    <a:pt x="5067060" y="1657734"/>
                    <a:pt x="5057820" y="1738272"/>
                    <a:pt x="5040732" y="1817822"/>
                  </a:cubicBezTo>
                  <a:cubicBezTo>
                    <a:pt x="5023123" y="1897289"/>
                    <a:pt x="4997578" y="1975686"/>
                    <a:pt x="4964102" y="2050871"/>
                  </a:cubicBezTo>
                  <a:cubicBezTo>
                    <a:pt x="4897409" y="2201736"/>
                    <a:pt x="4799942" y="2338271"/>
                    <a:pt x="4689486" y="2458008"/>
                  </a:cubicBezTo>
                  <a:cubicBezTo>
                    <a:pt x="4579116" y="2578485"/>
                    <a:pt x="4456716" y="2684139"/>
                    <a:pt x="4333792" y="2784606"/>
                  </a:cubicBezTo>
                  <a:cubicBezTo>
                    <a:pt x="4210520" y="2884908"/>
                    <a:pt x="4085853" y="2979775"/>
                    <a:pt x="3965197" y="3076041"/>
                  </a:cubicBezTo>
                  <a:lnTo>
                    <a:pt x="3873745" y="3149167"/>
                  </a:lnTo>
                  <a:cubicBezTo>
                    <a:pt x="3842621" y="3173790"/>
                    <a:pt x="3811325" y="3198413"/>
                    <a:pt x="3779416" y="3222705"/>
                  </a:cubicBezTo>
                  <a:cubicBezTo>
                    <a:pt x="3715863" y="3271374"/>
                    <a:pt x="3650652" y="3319055"/>
                    <a:pt x="3582739" y="3364594"/>
                  </a:cubicBezTo>
                  <a:cubicBezTo>
                    <a:pt x="3514913" y="3410051"/>
                    <a:pt x="3445170" y="3454190"/>
                    <a:pt x="3371851" y="3494377"/>
                  </a:cubicBezTo>
                  <a:cubicBezTo>
                    <a:pt x="3298533" y="3534481"/>
                    <a:pt x="3222687" y="3571703"/>
                    <a:pt x="3143615" y="3603819"/>
                  </a:cubicBezTo>
                  <a:cubicBezTo>
                    <a:pt x="2985994" y="3668876"/>
                    <a:pt x="2815732" y="3712356"/>
                    <a:pt x="2643552" y="3730555"/>
                  </a:cubicBezTo>
                  <a:cubicBezTo>
                    <a:pt x="2600484" y="3734838"/>
                    <a:pt x="2557331" y="3738297"/>
                    <a:pt x="2514264" y="3739696"/>
                  </a:cubicBezTo>
                  <a:lnTo>
                    <a:pt x="2481920" y="3740849"/>
                  </a:lnTo>
                  <a:lnTo>
                    <a:pt x="2449664" y="3741014"/>
                  </a:lnTo>
                  <a:cubicBezTo>
                    <a:pt x="2427869" y="3741343"/>
                    <a:pt x="2407207" y="3740685"/>
                    <a:pt x="2386284" y="3740273"/>
                  </a:cubicBezTo>
                  <a:cubicBezTo>
                    <a:pt x="2344525" y="3739779"/>
                    <a:pt x="2302505" y="3737391"/>
                    <a:pt x="2260658" y="3735331"/>
                  </a:cubicBezTo>
                  <a:cubicBezTo>
                    <a:pt x="2218725" y="3732038"/>
                    <a:pt x="2176791" y="3728991"/>
                    <a:pt x="2134945" y="3723967"/>
                  </a:cubicBezTo>
                  <a:cubicBezTo>
                    <a:pt x="2051165" y="3714497"/>
                    <a:pt x="1967473" y="3701568"/>
                    <a:pt x="1884564" y="3683451"/>
                  </a:cubicBezTo>
                  <a:cubicBezTo>
                    <a:pt x="1801657" y="3665335"/>
                    <a:pt x="1719708" y="3642029"/>
                    <a:pt x="1639764" y="3613537"/>
                  </a:cubicBezTo>
                  <a:cubicBezTo>
                    <a:pt x="1559820" y="3584961"/>
                    <a:pt x="1481969" y="3550869"/>
                    <a:pt x="1407081" y="3512164"/>
                  </a:cubicBezTo>
                  <a:cubicBezTo>
                    <a:pt x="1332455" y="3472884"/>
                    <a:pt x="1260794" y="3428992"/>
                    <a:pt x="1193491" y="3380240"/>
                  </a:cubicBezTo>
                  <a:cubicBezTo>
                    <a:pt x="1058362" y="3283233"/>
                    <a:pt x="939973" y="3169508"/>
                    <a:pt x="836141" y="3047878"/>
                  </a:cubicBezTo>
                  <a:cubicBezTo>
                    <a:pt x="784444" y="2986774"/>
                    <a:pt x="736321" y="2923695"/>
                    <a:pt x="690812" y="2859461"/>
                  </a:cubicBezTo>
                  <a:cubicBezTo>
                    <a:pt x="645217" y="2795229"/>
                    <a:pt x="602674" y="2729596"/>
                    <a:pt x="562397" y="2662976"/>
                  </a:cubicBezTo>
                  <a:cubicBezTo>
                    <a:pt x="541823" y="2629295"/>
                    <a:pt x="522992" y="2597755"/>
                    <a:pt x="502504" y="2565474"/>
                  </a:cubicBezTo>
                  <a:cubicBezTo>
                    <a:pt x="482192" y="2533440"/>
                    <a:pt x="461530" y="2501406"/>
                    <a:pt x="440258" y="2469619"/>
                  </a:cubicBezTo>
                  <a:lnTo>
                    <a:pt x="310360" y="2278732"/>
                  </a:lnTo>
                  <a:cubicBezTo>
                    <a:pt x="288826" y="2246616"/>
                    <a:pt x="267555" y="2214335"/>
                    <a:pt x="246806" y="2181642"/>
                  </a:cubicBezTo>
                  <a:cubicBezTo>
                    <a:pt x="226057" y="2148949"/>
                    <a:pt x="205483" y="2116174"/>
                    <a:pt x="186303" y="2082411"/>
                  </a:cubicBezTo>
                  <a:cubicBezTo>
                    <a:pt x="147857" y="2015213"/>
                    <a:pt x="112550" y="1946041"/>
                    <a:pt x="84390" y="1874231"/>
                  </a:cubicBezTo>
                  <a:cubicBezTo>
                    <a:pt x="55708" y="1802669"/>
                    <a:pt x="34436" y="1728473"/>
                    <a:pt x="20139" y="1653288"/>
                  </a:cubicBezTo>
                  <a:cubicBezTo>
                    <a:pt x="6452" y="1578103"/>
                    <a:pt x="0" y="1501764"/>
                    <a:pt x="0" y="1425590"/>
                  </a:cubicBezTo>
                  <a:cubicBezTo>
                    <a:pt x="1133" y="1121885"/>
                    <a:pt x="63293" y="819004"/>
                    <a:pt x="179939" y="533498"/>
                  </a:cubicBezTo>
                  <a:cubicBezTo>
                    <a:pt x="209232" y="462183"/>
                    <a:pt x="240965" y="391527"/>
                    <a:pt x="276709" y="322519"/>
                  </a:cubicBezTo>
                  <a:cubicBezTo>
                    <a:pt x="311930" y="253262"/>
                    <a:pt x="350725" y="185489"/>
                    <a:pt x="392571" y="11928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8E67742-7BE5-458C-BC8D-9EE855763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62838" y="1"/>
              <a:ext cx="4960548" cy="3526297"/>
            </a:xfrm>
            <a:custGeom>
              <a:avLst/>
              <a:gdLst>
                <a:gd name="connsiteX0" fmla="*/ 542883 w 4960548"/>
                <a:gd name="connsiteY0" fmla="*/ 0 h 3526297"/>
                <a:gd name="connsiteX1" fmla="*/ 826658 w 4960548"/>
                <a:gd name="connsiteY1" fmla="*/ 0 h 3526297"/>
                <a:gd name="connsiteX2" fmla="*/ 730698 w 4960548"/>
                <a:gd name="connsiteY2" fmla="*/ 89329 h 3526297"/>
                <a:gd name="connsiteX3" fmla="*/ 590295 w 4960548"/>
                <a:gd name="connsiteY3" fmla="*/ 244485 h 3526297"/>
                <a:gd name="connsiteX4" fmla="*/ 357524 w 4960548"/>
                <a:gd name="connsiteY4" fmla="*/ 587307 h 3526297"/>
                <a:gd name="connsiteX5" fmla="*/ 199554 w 4960548"/>
                <a:gd name="connsiteY5" fmla="*/ 966280 h 3526297"/>
                <a:gd name="connsiteX6" fmla="*/ 142104 w 4960548"/>
                <a:gd name="connsiteY6" fmla="*/ 1370286 h 3526297"/>
                <a:gd name="connsiteX7" fmla="*/ 166339 w 4960548"/>
                <a:gd name="connsiteY7" fmla="*/ 1568090 h 3526297"/>
                <a:gd name="connsiteX8" fmla="*/ 237914 w 4960548"/>
                <a:gd name="connsiteY8" fmla="*/ 1753129 h 3526297"/>
                <a:gd name="connsiteX9" fmla="*/ 287868 w 4960548"/>
                <a:gd name="connsiteY9" fmla="*/ 1840255 h 3526297"/>
                <a:gd name="connsiteX10" fmla="*/ 345232 w 4960548"/>
                <a:gd name="connsiteY10" fmla="*/ 1924581 h 3526297"/>
                <a:gd name="connsiteX11" fmla="*/ 477745 w 4960548"/>
                <a:gd name="connsiteY11" fmla="*/ 2087551 h 3526297"/>
                <a:gd name="connsiteX12" fmla="*/ 621156 w 4960548"/>
                <a:gd name="connsiteY12" fmla="*/ 2251756 h 3526297"/>
                <a:gd name="connsiteX13" fmla="*/ 692469 w 4960548"/>
                <a:gd name="connsiteY13" fmla="*/ 2337482 h 3526297"/>
                <a:gd name="connsiteX14" fmla="*/ 726731 w 4960548"/>
                <a:gd name="connsiteY14" fmla="*/ 2379562 h 3526297"/>
                <a:gd name="connsiteX15" fmla="*/ 760295 w 4960548"/>
                <a:gd name="connsiteY15" fmla="*/ 2419831 h 3526297"/>
                <a:gd name="connsiteX16" fmla="*/ 1048685 w 4960548"/>
                <a:gd name="connsiteY16" fmla="*/ 2717443 h 3526297"/>
                <a:gd name="connsiteX17" fmla="*/ 1202035 w 4960548"/>
                <a:gd name="connsiteY17" fmla="*/ 2851344 h 3526297"/>
                <a:gd name="connsiteX18" fmla="*/ 1362620 w 4960548"/>
                <a:gd name="connsiteY18" fmla="*/ 2974785 h 3526297"/>
                <a:gd name="connsiteX19" fmla="*/ 1721364 w 4960548"/>
                <a:gd name="connsiteY19" fmla="*/ 3170036 h 3526297"/>
                <a:gd name="connsiteX20" fmla="*/ 1922052 w 4960548"/>
                <a:gd name="connsiteY20" fmla="*/ 3225210 h 3526297"/>
                <a:gd name="connsiteX21" fmla="*/ 1973488 w 4960548"/>
                <a:gd name="connsiteY21" fmla="*/ 3234928 h 3526297"/>
                <a:gd name="connsiteX22" fmla="*/ 2025360 w 4960548"/>
                <a:gd name="connsiteY22" fmla="*/ 3243080 h 3526297"/>
                <a:gd name="connsiteX23" fmla="*/ 2130063 w 4960548"/>
                <a:gd name="connsiteY23" fmla="*/ 3254774 h 3526297"/>
                <a:gd name="connsiteX24" fmla="*/ 2182719 w 4960548"/>
                <a:gd name="connsiteY24" fmla="*/ 3258562 h 3526297"/>
                <a:gd name="connsiteX25" fmla="*/ 2235551 w 4960548"/>
                <a:gd name="connsiteY25" fmla="*/ 3261197 h 3526297"/>
                <a:gd name="connsiteX26" fmla="*/ 2288556 w 4960548"/>
                <a:gd name="connsiteY26" fmla="*/ 3262350 h 3526297"/>
                <a:gd name="connsiteX27" fmla="*/ 2341648 w 4960548"/>
                <a:gd name="connsiteY27" fmla="*/ 3262103 h 3526297"/>
                <a:gd name="connsiteX28" fmla="*/ 2368238 w 4960548"/>
                <a:gd name="connsiteY28" fmla="*/ 3261856 h 3526297"/>
                <a:gd name="connsiteX29" fmla="*/ 2393869 w 4960548"/>
                <a:gd name="connsiteY29" fmla="*/ 3260785 h 3526297"/>
                <a:gd name="connsiteX30" fmla="*/ 2419413 w 4960548"/>
                <a:gd name="connsiteY30" fmla="*/ 3259550 h 3526297"/>
                <a:gd name="connsiteX31" fmla="*/ 2444869 w 4960548"/>
                <a:gd name="connsiteY31" fmla="*/ 3257574 h 3526297"/>
                <a:gd name="connsiteX32" fmla="*/ 2545824 w 4960548"/>
                <a:gd name="connsiteY32" fmla="*/ 3245798 h 3526297"/>
                <a:gd name="connsiteX33" fmla="*/ 2930373 w 4960548"/>
                <a:gd name="connsiteY33" fmla="*/ 3126555 h 3526297"/>
                <a:gd name="connsiteX34" fmla="*/ 3285631 w 4960548"/>
                <a:gd name="connsiteY34" fmla="*/ 2917552 h 3526297"/>
                <a:gd name="connsiteX35" fmla="*/ 3371764 w 4960548"/>
                <a:gd name="connsiteY35" fmla="*/ 2856120 h 3526297"/>
                <a:gd name="connsiteX36" fmla="*/ 3457898 w 4960548"/>
                <a:gd name="connsiteY36" fmla="*/ 2792628 h 3526297"/>
                <a:gd name="connsiteX37" fmla="*/ 3632344 w 4960548"/>
                <a:gd name="connsiteY37" fmla="*/ 2660869 h 3526297"/>
                <a:gd name="connsiteX38" fmla="*/ 3990915 w 4960548"/>
                <a:gd name="connsiteY38" fmla="*/ 2405832 h 3526297"/>
                <a:gd name="connsiteX39" fmla="*/ 4324988 w 4960548"/>
                <a:gd name="connsiteY39" fmla="*/ 2152196 h 3526297"/>
                <a:gd name="connsiteX40" fmla="*/ 4592106 w 4960548"/>
                <a:gd name="connsiteY40" fmla="*/ 1861501 h 3526297"/>
                <a:gd name="connsiteX41" fmla="*/ 4683122 w 4960548"/>
                <a:gd name="connsiteY41" fmla="*/ 1692521 h 3526297"/>
                <a:gd name="connsiteX42" fmla="*/ 4738568 w 4960548"/>
                <a:gd name="connsiteY42" fmla="*/ 1507893 h 3526297"/>
                <a:gd name="connsiteX43" fmla="*/ 4753912 w 4960548"/>
                <a:gd name="connsiteY43" fmla="*/ 1411050 h 3526297"/>
                <a:gd name="connsiteX44" fmla="*/ 4756440 w 4960548"/>
                <a:gd name="connsiteY44" fmla="*/ 1386509 h 3526297"/>
                <a:gd name="connsiteX45" fmla="*/ 4758358 w 4960548"/>
                <a:gd name="connsiteY45" fmla="*/ 1361475 h 3526297"/>
                <a:gd name="connsiteX46" fmla="*/ 4761148 w 4960548"/>
                <a:gd name="connsiteY46" fmla="*/ 1309759 h 3526297"/>
                <a:gd name="connsiteX47" fmla="*/ 4756354 w 4960548"/>
                <a:gd name="connsiteY47" fmla="*/ 1102980 h 3526297"/>
                <a:gd name="connsiteX48" fmla="*/ 4725578 w 4960548"/>
                <a:gd name="connsiteY48" fmla="*/ 898753 h 3526297"/>
                <a:gd name="connsiteX49" fmla="*/ 4673358 w 4960548"/>
                <a:gd name="connsiteY49" fmla="*/ 699384 h 3526297"/>
                <a:gd name="connsiteX50" fmla="*/ 4538491 w 4960548"/>
                <a:gd name="connsiteY50" fmla="*/ 312754 h 3526297"/>
                <a:gd name="connsiteX51" fmla="*/ 4446604 w 4960548"/>
                <a:gd name="connsiteY51" fmla="*/ 129196 h 3526297"/>
                <a:gd name="connsiteX52" fmla="*/ 4419840 w 4960548"/>
                <a:gd name="connsiteY52" fmla="*/ 85222 h 3526297"/>
                <a:gd name="connsiteX53" fmla="*/ 4391680 w 4960548"/>
                <a:gd name="connsiteY53" fmla="*/ 42071 h 3526297"/>
                <a:gd name="connsiteX54" fmla="*/ 4361930 w 4960548"/>
                <a:gd name="connsiteY54" fmla="*/ 0 h 3526297"/>
                <a:gd name="connsiteX55" fmla="*/ 4588871 w 4960548"/>
                <a:gd name="connsiteY55" fmla="*/ 0 h 3526297"/>
                <a:gd name="connsiteX56" fmla="*/ 4613640 w 4960548"/>
                <a:gd name="connsiteY56" fmla="*/ 38859 h 3526297"/>
                <a:gd name="connsiteX57" fmla="*/ 4724445 w 4960548"/>
                <a:gd name="connsiteY57" fmla="*/ 234687 h 3526297"/>
                <a:gd name="connsiteX58" fmla="*/ 4876138 w 4960548"/>
                <a:gd name="connsiteY58" fmla="*/ 653022 h 3526297"/>
                <a:gd name="connsiteX59" fmla="*/ 4911707 w 4960548"/>
                <a:gd name="connsiteY59" fmla="*/ 870671 h 3526297"/>
                <a:gd name="connsiteX60" fmla="*/ 4934810 w 4960548"/>
                <a:gd name="connsiteY60" fmla="*/ 1088487 h 3526297"/>
                <a:gd name="connsiteX61" fmla="*/ 4953206 w 4960548"/>
                <a:gd name="connsiteY61" fmla="*/ 1306301 h 3526297"/>
                <a:gd name="connsiteX62" fmla="*/ 4956954 w 4960548"/>
                <a:gd name="connsiteY62" fmla="*/ 1360899 h 3526297"/>
                <a:gd name="connsiteX63" fmla="*/ 4958610 w 4960548"/>
                <a:gd name="connsiteY63" fmla="*/ 1388980 h 3526297"/>
                <a:gd name="connsiteX64" fmla="*/ 4959830 w 4960548"/>
                <a:gd name="connsiteY64" fmla="*/ 1417555 h 3526297"/>
                <a:gd name="connsiteX65" fmla="*/ 4958174 w 4960548"/>
                <a:gd name="connsiteY65" fmla="*/ 1532680 h 3526297"/>
                <a:gd name="connsiteX66" fmla="*/ 4834030 w 4960548"/>
                <a:gd name="connsiteY66" fmla="*/ 1984861 h 3526297"/>
                <a:gd name="connsiteX67" fmla="*/ 4558106 w 4960548"/>
                <a:gd name="connsiteY67" fmla="*/ 2368857 h 3526297"/>
                <a:gd name="connsiteX68" fmla="*/ 4389936 w 4960548"/>
                <a:gd name="connsiteY68" fmla="*/ 2528945 h 3526297"/>
                <a:gd name="connsiteX69" fmla="*/ 4214618 w 4960548"/>
                <a:gd name="connsiteY69" fmla="*/ 2674457 h 3526297"/>
                <a:gd name="connsiteX70" fmla="*/ 3858489 w 4960548"/>
                <a:gd name="connsiteY70" fmla="*/ 2936658 h 3526297"/>
                <a:gd name="connsiteX71" fmla="*/ 3768868 w 4960548"/>
                <a:gd name="connsiteY71" fmla="*/ 3000643 h 3526297"/>
                <a:gd name="connsiteX72" fmla="*/ 3676806 w 4960548"/>
                <a:gd name="connsiteY72" fmla="*/ 3065040 h 3526297"/>
                <a:gd name="connsiteX73" fmla="*/ 3582477 w 4960548"/>
                <a:gd name="connsiteY73" fmla="*/ 3128614 h 3526297"/>
                <a:gd name="connsiteX74" fmla="*/ 3485185 w 4960548"/>
                <a:gd name="connsiteY74" fmla="*/ 3190377 h 3526297"/>
                <a:gd name="connsiteX75" fmla="*/ 3280923 w 4960548"/>
                <a:gd name="connsiteY75" fmla="*/ 3306325 h 3526297"/>
                <a:gd name="connsiteX76" fmla="*/ 3061230 w 4960548"/>
                <a:gd name="connsiteY76" fmla="*/ 3404897 h 3526297"/>
                <a:gd name="connsiteX77" fmla="*/ 2583137 w 4960548"/>
                <a:gd name="connsiteY77" fmla="*/ 3518292 h 3526297"/>
                <a:gd name="connsiteX78" fmla="*/ 2460038 w 4960548"/>
                <a:gd name="connsiteY78" fmla="*/ 3525622 h 3526297"/>
                <a:gd name="connsiteX79" fmla="*/ 2429264 w 4960548"/>
                <a:gd name="connsiteY79" fmla="*/ 3526280 h 3526297"/>
                <a:gd name="connsiteX80" fmla="*/ 2398576 w 4960548"/>
                <a:gd name="connsiteY80" fmla="*/ 3526116 h 3526297"/>
                <a:gd name="connsiteX81" fmla="*/ 2367977 w 4960548"/>
                <a:gd name="connsiteY81" fmla="*/ 3525786 h 3526297"/>
                <a:gd name="connsiteX82" fmla="*/ 2338249 w 4960548"/>
                <a:gd name="connsiteY82" fmla="*/ 3524716 h 3526297"/>
                <a:gd name="connsiteX83" fmla="*/ 2100770 w 4960548"/>
                <a:gd name="connsiteY83" fmla="*/ 3506845 h 3526297"/>
                <a:gd name="connsiteX84" fmla="*/ 1864776 w 4960548"/>
                <a:gd name="connsiteY84" fmla="*/ 3467483 h 3526297"/>
                <a:gd name="connsiteX85" fmla="*/ 1632964 w 4960548"/>
                <a:gd name="connsiteY85" fmla="*/ 3405803 h 3526297"/>
                <a:gd name="connsiteX86" fmla="*/ 1189219 w 4960548"/>
                <a:gd name="connsiteY86" fmla="*/ 3220352 h 3526297"/>
                <a:gd name="connsiteX87" fmla="*/ 815305 w 4960548"/>
                <a:gd name="connsiteY87" fmla="*/ 2931634 h 3526297"/>
                <a:gd name="connsiteX88" fmla="*/ 663699 w 4960548"/>
                <a:gd name="connsiteY88" fmla="*/ 2757877 h 3526297"/>
                <a:gd name="connsiteX89" fmla="*/ 531274 w 4960548"/>
                <a:gd name="connsiteY89" fmla="*/ 2573907 h 3526297"/>
                <a:gd name="connsiteX90" fmla="*/ 500325 w 4960548"/>
                <a:gd name="connsiteY90" fmla="*/ 2527051 h 3526297"/>
                <a:gd name="connsiteX91" fmla="*/ 470771 w 4960548"/>
                <a:gd name="connsiteY91" fmla="*/ 2481594 h 3526297"/>
                <a:gd name="connsiteX92" fmla="*/ 412448 w 4960548"/>
                <a:gd name="connsiteY92" fmla="*/ 2393479 h 3526297"/>
                <a:gd name="connsiteX93" fmla="*/ 291616 w 4960548"/>
                <a:gd name="connsiteY93" fmla="*/ 2213464 h 3526297"/>
                <a:gd name="connsiteX94" fmla="*/ 173662 w 4960548"/>
                <a:gd name="connsiteY94" fmla="*/ 2023154 h 3526297"/>
                <a:gd name="connsiteX95" fmla="*/ 120483 w 4960548"/>
                <a:gd name="connsiteY95" fmla="*/ 1922276 h 3526297"/>
                <a:gd name="connsiteX96" fmla="*/ 75324 w 4960548"/>
                <a:gd name="connsiteY96" fmla="*/ 1816703 h 3526297"/>
                <a:gd name="connsiteX97" fmla="*/ 40713 w 4960548"/>
                <a:gd name="connsiteY97" fmla="*/ 1707179 h 3526297"/>
                <a:gd name="connsiteX98" fmla="*/ 27811 w 4960548"/>
                <a:gd name="connsiteY98" fmla="*/ 1651346 h 3526297"/>
                <a:gd name="connsiteX99" fmla="*/ 22144 w 4960548"/>
                <a:gd name="connsiteY99" fmla="*/ 1623346 h 3526297"/>
                <a:gd name="connsiteX100" fmla="*/ 17436 w 4960548"/>
                <a:gd name="connsiteY100" fmla="*/ 1595265 h 3526297"/>
                <a:gd name="connsiteX101" fmla="*/ 0 w 4960548"/>
                <a:gd name="connsiteY101" fmla="*/ 1370286 h 3526297"/>
                <a:gd name="connsiteX102" fmla="*/ 48385 w 4960548"/>
                <a:gd name="connsiteY102" fmla="*/ 931939 h 3526297"/>
                <a:gd name="connsiteX103" fmla="*/ 193801 w 4960548"/>
                <a:gd name="connsiteY103" fmla="*/ 511957 h 3526297"/>
                <a:gd name="connsiteX104" fmla="*/ 431660 w 4960548"/>
                <a:gd name="connsiteY104" fmla="*/ 131379 h 3526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4960548" h="3526297">
                  <a:moveTo>
                    <a:pt x="542883" y="0"/>
                  </a:moveTo>
                  <a:lnTo>
                    <a:pt x="826658" y="0"/>
                  </a:lnTo>
                  <a:lnTo>
                    <a:pt x="730698" y="89329"/>
                  </a:lnTo>
                  <a:cubicBezTo>
                    <a:pt x="681528" y="139120"/>
                    <a:pt x="634626" y="190876"/>
                    <a:pt x="590295" y="244485"/>
                  </a:cubicBezTo>
                  <a:cubicBezTo>
                    <a:pt x="501458" y="351540"/>
                    <a:pt x="423083" y="466336"/>
                    <a:pt x="357524" y="587307"/>
                  </a:cubicBezTo>
                  <a:cubicBezTo>
                    <a:pt x="291965" y="708196"/>
                    <a:pt x="237391" y="834767"/>
                    <a:pt x="199554" y="966280"/>
                  </a:cubicBezTo>
                  <a:cubicBezTo>
                    <a:pt x="161632" y="1097463"/>
                    <a:pt x="142016" y="1233833"/>
                    <a:pt x="142104" y="1370286"/>
                  </a:cubicBezTo>
                  <a:cubicBezTo>
                    <a:pt x="142888" y="1437319"/>
                    <a:pt x="149862" y="1503858"/>
                    <a:pt x="166339" y="1568090"/>
                  </a:cubicBezTo>
                  <a:cubicBezTo>
                    <a:pt x="182555" y="1632405"/>
                    <a:pt x="207750" y="1693921"/>
                    <a:pt x="237914" y="1753129"/>
                  </a:cubicBezTo>
                  <a:cubicBezTo>
                    <a:pt x="253170" y="1782693"/>
                    <a:pt x="270084" y="1811680"/>
                    <a:pt x="287868" y="1840255"/>
                  </a:cubicBezTo>
                  <a:cubicBezTo>
                    <a:pt x="305914" y="1868748"/>
                    <a:pt x="325181" y="1896830"/>
                    <a:pt x="345232" y="1924581"/>
                  </a:cubicBezTo>
                  <a:cubicBezTo>
                    <a:pt x="385858" y="1979920"/>
                    <a:pt x="431017" y="2033612"/>
                    <a:pt x="477745" y="2087551"/>
                  </a:cubicBezTo>
                  <a:cubicBezTo>
                    <a:pt x="524474" y="2141573"/>
                    <a:pt x="573294" y="2195594"/>
                    <a:pt x="621156" y="2251756"/>
                  </a:cubicBezTo>
                  <a:cubicBezTo>
                    <a:pt x="645130" y="2279755"/>
                    <a:pt x="668843" y="2308412"/>
                    <a:pt x="692469" y="2337482"/>
                  </a:cubicBezTo>
                  <a:lnTo>
                    <a:pt x="726731" y="2379562"/>
                  </a:lnTo>
                  <a:cubicBezTo>
                    <a:pt x="737977" y="2392986"/>
                    <a:pt x="748700" y="2406738"/>
                    <a:pt x="760295" y="2419831"/>
                  </a:cubicBezTo>
                  <a:cubicBezTo>
                    <a:pt x="850788" y="2526392"/>
                    <a:pt x="948952" y="2624470"/>
                    <a:pt x="1048685" y="2717443"/>
                  </a:cubicBezTo>
                  <a:cubicBezTo>
                    <a:pt x="1098814" y="2763724"/>
                    <a:pt x="1149814" y="2808439"/>
                    <a:pt x="1202035" y="2851344"/>
                  </a:cubicBezTo>
                  <a:cubicBezTo>
                    <a:pt x="1254256" y="2894248"/>
                    <a:pt x="1307435" y="2935752"/>
                    <a:pt x="1362620" y="2974785"/>
                  </a:cubicBezTo>
                  <a:cubicBezTo>
                    <a:pt x="1472554" y="3053017"/>
                    <a:pt x="1591118" y="3122932"/>
                    <a:pt x="1721364" y="3170036"/>
                  </a:cubicBezTo>
                  <a:cubicBezTo>
                    <a:pt x="1786314" y="3193588"/>
                    <a:pt x="1853617" y="3211622"/>
                    <a:pt x="1922052" y="3225210"/>
                  </a:cubicBezTo>
                  <a:cubicBezTo>
                    <a:pt x="1939227" y="3228422"/>
                    <a:pt x="1956227" y="3232128"/>
                    <a:pt x="1973488" y="3234928"/>
                  </a:cubicBezTo>
                  <a:lnTo>
                    <a:pt x="2025360" y="3243080"/>
                  </a:lnTo>
                  <a:cubicBezTo>
                    <a:pt x="2060145" y="3247445"/>
                    <a:pt x="2094930" y="3252056"/>
                    <a:pt x="2130063" y="3254774"/>
                  </a:cubicBezTo>
                  <a:cubicBezTo>
                    <a:pt x="2147587" y="3256338"/>
                    <a:pt x="2165109" y="3257821"/>
                    <a:pt x="2182719" y="3258562"/>
                  </a:cubicBezTo>
                  <a:cubicBezTo>
                    <a:pt x="2200330" y="3259385"/>
                    <a:pt x="2217853" y="3260703"/>
                    <a:pt x="2235551" y="3261197"/>
                  </a:cubicBezTo>
                  <a:lnTo>
                    <a:pt x="2288556" y="3262350"/>
                  </a:lnTo>
                  <a:cubicBezTo>
                    <a:pt x="2306166" y="3262761"/>
                    <a:pt x="2323951" y="3262185"/>
                    <a:pt x="2341648" y="3262103"/>
                  </a:cubicBezTo>
                  <a:lnTo>
                    <a:pt x="2368238" y="3261856"/>
                  </a:lnTo>
                  <a:cubicBezTo>
                    <a:pt x="2376869" y="3261609"/>
                    <a:pt x="2385325" y="3261115"/>
                    <a:pt x="2393869" y="3260785"/>
                  </a:cubicBezTo>
                  <a:cubicBezTo>
                    <a:pt x="2402412" y="3260373"/>
                    <a:pt x="2410956" y="3260127"/>
                    <a:pt x="2419413" y="3259550"/>
                  </a:cubicBezTo>
                  <a:lnTo>
                    <a:pt x="2444869" y="3257574"/>
                  </a:lnTo>
                  <a:cubicBezTo>
                    <a:pt x="2478782" y="3255021"/>
                    <a:pt x="2512434" y="3250739"/>
                    <a:pt x="2545824" y="3245798"/>
                  </a:cubicBezTo>
                  <a:cubicBezTo>
                    <a:pt x="2679470" y="3224881"/>
                    <a:pt x="2807973" y="3183954"/>
                    <a:pt x="2930373" y="3126555"/>
                  </a:cubicBezTo>
                  <a:cubicBezTo>
                    <a:pt x="3053210" y="3069817"/>
                    <a:pt x="3170118" y="2997184"/>
                    <a:pt x="3285631" y="2917552"/>
                  </a:cubicBezTo>
                  <a:cubicBezTo>
                    <a:pt x="3314487" y="2897706"/>
                    <a:pt x="3343169" y="2876954"/>
                    <a:pt x="3371764" y="2856120"/>
                  </a:cubicBezTo>
                  <a:cubicBezTo>
                    <a:pt x="3400534" y="2835285"/>
                    <a:pt x="3429216" y="2814121"/>
                    <a:pt x="3457898" y="2792628"/>
                  </a:cubicBezTo>
                  <a:lnTo>
                    <a:pt x="3632344" y="2660869"/>
                  </a:lnTo>
                  <a:cubicBezTo>
                    <a:pt x="3752043" y="2571190"/>
                    <a:pt x="3872873" y="2487687"/>
                    <a:pt x="3990915" y="2405832"/>
                  </a:cubicBezTo>
                  <a:cubicBezTo>
                    <a:pt x="4108869" y="2323976"/>
                    <a:pt x="4222378" y="2241297"/>
                    <a:pt x="4324988" y="2152196"/>
                  </a:cubicBezTo>
                  <a:cubicBezTo>
                    <a:pt x="4427598" y="2063258"/>
                    <a:pt x="4520270" y="1968474"/>
                    <a:pt x="4592106" y="1861501"/>
                  </a:cubicBezTo>
                  <a:cubicBezTo>
                    <a:pt x="4628024" y="1808057"/>
                    <a:pt x="4658712" y="1751730"/>
                    <a:pt x="4683122" y="1692521"/>
                  </a:cubicBezTo>
                  <a:cubicBezTo>
                    <a:pt x="4707706" y="1633393"/>
                    <a:pt x="4725404" y="1571467"/>
                    <a:pt x="4738568" y="1507893"/>
                  </a:cubicBezTo>
                  <a:cubicBezTo>
                    <a:pt x="4745106" y="1476106"/>
                    <a:pt x="4750338" y="1443742"/>
                    <a:pt x="4753912" y="1411050"/>
                  </a:cubicBezTo>
                  <a:cubicBezTo>
                    <a:pt x="4754958" y="1402897"/>
                    <a:pt x="4755656" y="1394662"/>
                    <a:pt x="4756440" y="1386509"/>
                  </a:cubicBezTo>
                  <a:cubicBezTo>
                    <a:pt x="4757138" y="1378274"/>
                    <a:pt x="4758010" y="1370204"/>
                    <a:pt x="4758358" y="1361475"/>
                  </a:cubicBezTo>
                  <a:lnTo>
                    <a:pt x="4761148" y="1309759"/>
                  </a:lnTo>
                  <a:cubicBezTo>
                    <a:pt x="4763676" y="1240751"/>
                    <a:pt x="4762106" y="1171659"/>
                    <a:pt x="4756354" y="1102980"/>
                  </a:cubicBezTo>
                  <a:cubicBezTo>
                    <a:pt x="4750774" y="1034218"/>
                    <a:pt x="4740050" y="966033"/>
                    <a:pt x="4725578" y="898753"/>
                  </a:cubicBezTo>
                  <a:cubicBezTo>
                    <a:pt x="4710932" y="831473"/>
                    <a:pt x="4692624" y="765100"/>
                    <a:pt x="4673358" y="699384"/>
                  </a:cubicBezTo>
                  <a:cubicBezTo>
                    <a:pt x="4634912" y="568037"/>
                    <a:pt x="4592456" y="438419"/>
                    <a:pt x="4538491" y="312754"/>
                  </a:cubicBezTo>
                  <a:cubicBezTo>
                    <a:pt x="4511464" y="250003"/>
                    <a:pt x="4481301" y="188406"/>
                    <a:pt x="4446604" y="129196"/>
                  </a:cubicBezTo>
                  <a:cubicBezTo>
                    <a:pt x="4438147" y="114291"/>
                    <a:pt x="4428819" y="99798"/>
                    <a:pt x="4419840" y="85222"/>
                  </a:cubicBezTo>
                  <a:cubicBezTo>
                    <a:pt x="4410598" y="70728"/>
                    <a:pt x="4401008" y="56482"/>
                    <a:pt x="4391680" y="42071"/>
                  </a:cubicBezTo>
                  <a:lnTo>
                    <a:pt x="4361930" y="0"/>
                  </a:lnTo>
                  <a:lnTo>
                    <a:pt x="4588871" y="0"/>
                  </a:lnTo>
                  <a:lnTo>
                    <a:pt x="4613640" y="38859"/>
                  </a:lnTo>
                  <a:cubicBezTo>
                    <a:pt x="4653306" y="102762"/>
                    <a:pt x="4690706" y="167901"/>
                    <a:pt x="4724445" y="234687"/>
                  </a:cubicBezTo>
                  <a:cubicBezTo>
                    <a:pt x="4792096" y="368257"/>
                    <a:pt x="4844230" y="508828"/>
                    <a:pt x="4876138" y="653022"/>
                  </a:cubicBezTo>
                  <a:cubicBezTo>
                    <a:pt x="4892005" y="725161"/>
                    <a:pt x="4903077" y="797874"/>
                    <a:pt x="4911707" y="870671"/>
                  </a:cubicBezTo>
                  <a:cubicBezTo>
                    <a:pt x="4920513" y="943386"/>
                    <a:pt x="4927574" y="1016019"/>
                    <a:pt x="4934810" y="1088487"/>
                  </a:cubicBezTo>
                  <a:cubicBezTo>
                    <a:pt x="4941697" y="1161036"/>
                    <a:pt x="4947799" y="1233586"/>
                    <a:pt x="4953206" y="1306301"/>
                  </a:cubicBezTo>
                  <a:lnTo>
                    <a:pt x="4956954" y="1360899"/>
                  </a:lnTo>
                  <a:cubicBezTo>
                    <a:pt x="4957651" y="1369875"/>
                    <a:pt x="4958087" y="1379510"/>
                    <a:pt x="4958610" y="1388980"/>
                  </a:cubicBezTo>
                  <a:cubicBezTo>
                    <a:pt x="4959133" y="1398450"/>
                    <a:pt x="4959656" y="1408003"/>
                    <a:pt x="4959830" y="1417555"/>
                  </a:cubicBezTo>
                  <a:cubicBezTo>
                    <a:pt x="4961138" y="1455683"/>
                    <a:pt x="4960702" y="1494140"/>
                    <a:pt x="4958174" y="1532680"/>
                  </a:cubicBezTo>
                  <a:cubicBezTo>
                    <a:pt x="4948760" y="1686920"/>
                    <a:pt x="4904908" y="1842314"/>
                    <a:pt x="4834030" y="1984861"/>
                  </a:cubicBezTo>
                  <a:cubicBezTo>
                    <a:pt x="4763328" y="2127820"/>
                    <a:pt x="4665860" y="2256121"/>
                    <a:pt x="4558106" y="2368857"/>
                  </a:cubicBezTo>
                  <a:cubicBezTo>
                    <a:pt x="4504230" y="2425432"/>
                    <a:pt x="4447650" y="2478465"/>
                    <a:pt x="4389936" y="2528945"/>
                  </a:cubicBezTo>
                  <a:cubicBezTo>
                    <a:pt x="4332223" y="2579425"/>
                    <a:pt x="4273726" y="2628011"/>
                    <a:pt x="4214618" y="2674457"/>
                  </a:cubicBezTo>
                  <a:cubicBezTo>
                    <a:pt x="4096664" y="2767759"/>
                    <a:pt x="3976094" y="2852826"/>
                    <a:pt x="3858489" y="2936658"/>
                  </a:cubicBezTo>
                  <a:lnTo>
                    <a:pt x="3768868" y="3000643"/>
                  </a:lnTo>
                  <a:cubicBezTo>
                    <a:pt x="3738530" y="3022136"/>
                    <a:pt x="3707929" y="3043794"/>
                    <a:pt x="3676806" y="3065040"/>
                  </a:cubicBezTo>
                  <a:cubicBezTo>
                    <a:pt x="3645770" y="3086369"/>
                    <a:pt x="3614386" y="3107615"/>
                    <a:pt x="3582477" y="3128614"/>
                  </a:cubicBezTo>
                  <a:cubicBezTo>
                    <a:pt x="3550483" y="3149449"/>
                    <a:pt x="3518226" y="3170118"/>
                    <a:pt x="3485185" y="3190377"/>
                  </a:cubicBezTo>
                  <a:cubicBezTo>
                    <a:pt x="3419452" y="3230975"/>
                    <a:pt x="3351625" y="3270338"/>
                    <a:pt x="3280923" y="3306325"/>
                  </a:cubicBezTo>
                  <a:cubicBezTo>
                    <a:pt x="3210307" y="3342476"/>
                    <a:pt x="3137251" y="3376074"/>
                    <a:pt x="3061230" y="3404897"/>
                  </a:cubicBezTo>
                  <a:cubicBezTo>
                    <a:pt x="2909886" y="3463366"/>
                    <a:pt x="2747295" y="3502810"/>
                    <a:pt x="2583137" y="3518292"/>
                  </a:cubicBezTo>
                  <a:cubicBezTo>
                    <a:pt x="2542075" y="3521999"/>
                    <a:pt x="2501013" y="3524798"/>
                    <a:pt x="2460038" y="3525622"/>
                  </a:cubicBezTo>
                  <a:lnTo>
                    <a:pt x="2429264" y="3526280"/>
                  </a:lnTo>
                  <a:cubicBezTo>
                    <a:pt x="2419064" y="3526363"/>
                    <a:pt x="2408777" y="3526116"/>
                    <a:pt x="2398576" y="3526116"/>
                  </a:cubicBezTo>
                  <a:lnTo>
                    <a:pt x="2367977" y="3525786"/>
                  </a:lnTo>
                  <a:lnTo>
                    <a:pt x="2338249" y="3524716"/>
                  </a:lnTo>
                  <a:cubicBezTo>
                    <a:pt x="2259089" y="3522327"/>
                    <a:pt x="2179756" y="3516399"/>
                    <a:pt x="2100770" y="3506845"/>
                  </a:cubicBezTo>
                  <a:cubicBezTo>
                    <a:pt x="2021699" y="3497787"/>
                    <a:pt x="1942801" y="3484776"/>
                    <a:pt x="1864776" y="3467483"/>
                  </a:cubicBezTo>
                  <a:cubicBezTo>
                    <a:pt x="1786836" y="3450025"/>
                    <a:pt x="1709508" y="3429355"/>
                    <a:pt x="1632964" y="3405803"/>
                  </a:cubicBezTo>
                  <a:cubicBezTo>
                    <a:pt x="1480138" y="3358288"/>
                    <a:pt x="1329055" y="3299160"/>
                    <a:pt x="1189219" y="3220352"/>
                  </a:cubicBezTo>
                  <a:cubicBezTo>
                    <a:pt x="1049296" y="3141708"/>
                    <a:pt x="924367" y="3041982"/>
                    <a:pt x="815305" y="2931634"/>
                  </a:cubicBezTo>
                  <a:cubicBezTo>
                    <a:pt x="760469" y="2876542"/>
                    <a:pt x="710603" y="2817909"/>
                    <a:pt x="663699" y="2757877"/>
                  </a:cubicBezTo>
                  <a:cubicBezTo>
                    <a:pt x="617059" y="2697597"/>
                    <a:pt x="572684" y="2636411"/>
                    <a:pt x="531274" y="2573907"/>
                  </a:cubicBezTo>
                  <a:cubicBezTo>
                    <a:pt x="520638" y="2558426"/>
                    <a:pt x="510612" y="2542697"/>
                    <a:pt x="500325" y="2527051"/>
                  </a:cubicBezTo>
                  <a:lnTo>
                    <a:pt x="470771" y="2481594"/>
                  </a:lnTo>
                  <a:cubicBezTo>
                    <a:pt x="451853" y="2452195"/>
                    <a:pt x="432238" y="2423043"/>
                    <a:pt x="412448" y="2393479"/>
                  </a:cubicBezTo>
                  <a:lnTo>
                    <a:pt x="291616" y="2213464"/>
                  </a:lnTo>
                  <a:cubicBezTo>
                    <a:pt x="251078" y="2152113"/>
                    <a:pt x="211062" y="2088951"/>
                    <a:pt x="173662" y="2023154"/>
                  </a:cubicBezTo>
                  <a:cubicBezTo>
                    <a:pt x="155005" y="1990214"/>
                    <a:pt x="136960" y="1956697"/>
                    <a:pt x="120483" y="1922276"/>
                  </a:cubicBezTo>
                  <a:cubicBezTo>
                    <a:pt x="104093" y="1887771"/>
                    <a:pt x="88837" y="1852608"/>
                    <a:pt x="75324" y="1816703"/>
                  </a:cubicBezTo>
                  <a:cubicBezTo>
                    <a:pt x="62072" y="1780717"/>
                    <a:pt x="50303" y="1744235"/>
                    <a:pt x="40713" y="1707179"/>
                  </a:cubicBezTo>
                  <a:cubicBezTo>
                    <a:pt x="36180" y="1688650"/>
                    <a:pt x="31560" y="1670039"/>
                    <a:pt x="27811" y="1651346"/>
                  </a:cubicBezTo>
                  <a:lnTo>
                    <a:pt x="22144" y="1623346"/>
                  </a:lnTo>
                  <a:lnTo>
                    <a:pt x="17436" y="1595265"/>
                  </a:lnTo>
                  <a:cubicBezTo>
                    <a:pt x="5144" y="1520328"/>
                    <a:pt x="0" y="1444978"/>
                    <a:pt x="0" y="1370286"/>
                  </a:cubicBezTo>
                  <a:cubicBezTo>
                    <a:pt x="349" y="1223293"/>
                    <a:pt x="16652" y="1076299"/>
                    <a:pt x="48385" y="931939"/>
                  </a:cubicBezTo>
                  <a:cubicBezTo>
                    <a:pt x="80032" y="787663"/>
                    <a:pt x="128504" y="646187"/>
                    <a:pt x="193801" y="511957"/>
                  </a:cubicBezTo>
                  <a:cubicBezTo>
                    <a:pt x="259404" y="377727"/>
                    <a:pt x="339740" y="250559"/>
                    <a:pt x="431660" y="13137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B03BE98-6C07-41CD-ACA9-5244A3DA10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61928" y="0"/>
              <a:ext cx="4934374" cy="3484134"/>
            </a:xfrm>
            <a:custGeom>
              <a:avLst/>
              <a:gdLst>
                <a:gd name="connsiteX0" fmla="*/ 585303 w 4934374"/>
                <a:gd name="connsiteY0" fmla="*/ 0 h 3484134"/>
                <a:gd name="connsiteX1" fmla="*/ 1213739 w 4934374"/>
                <a:gd name="connsiteY1" fmla="*/ 0 h 3484134"/>
                <a:gd name="connsiteX2" fmla="*/ 1150162 w 4934374"/>
                <a:gd name="connsiteY2" fmla="*/ 47028 h 3484134"/>
                <a:gd name="connsiteX3" fmla="*/ 626038 w 4934374"/>
                <a:gd name="connsiteY3" fmla="*/ 660944 h 3484134"/>
                <a:gd name="connsiteX4" fmla="*/ 435986 w 4934374"/>
                <a:gd name="connsiteY4" fmla="*/ 1375409 h 3484134"/>
                <a:gd name="connsiteX5" fmla="*/ 750530 w 4934374"/>
                <a:gd name="connsiteY5" fmla="*/ 2038817 h 3484134"/>
                <a:gd name="connsiteX6" fmla="*/ 909024 w 4934374"/>
                <a:gd name="connsiteY6" fmla="*/ 2249384 h 3484134"/>
                <a:gd name="connsiteX7" fmla="*/ 2396223 w 4934374"/>
                <a:gd name="connsiteY7" fmla="*/ 3072468 h 3484134"/>
                <a:gd name="connsiteX8" fmla="*/ 3525201 w 4934374"/>
                <a:gd name="connsiteY8" fmla="*/ 2566101 h 3484134"/>
                <a:gd name="connsiteX9" fmla="*/ 3662596 w 4934374"/>
                <a:gd name="connsiteY9" fmla="*/ 2465552 h 3484134"/>
                <a:gd name="connsiteX10" fmla="*/ 4287500 w 4934374"/>
                <a:gd name="connsiteY10" fmla="*/ 1939915 h 3484134"/>
                <a:gd name="connsiteX11" fmla="*/ 4498563 w 4934374"/>
                <a:gd name="connsiteY11" fmla="*/ 1375409 h 3484134"/>
                <a:gd name="connsiteX12" fmla="*/ 4132831 w 4934374"/>
                <a:gd name="connsiteY12" fmla="*/ 134540 h 3484134"/>
                <a:gd name="connsiteX13" fmla="*/ 4025590 w 4934374"/>
                <a:gd name="connsiteY13" fmla="*/ 0 h 3484134"/>
                <a:gd name="connsiteX14" fmla="*/ 4555675 w 4934374"/>
                <a:gd name="connsiteY14" fmla="*/ 0 h 3484134"/>
                <a:gd name="connsiteX15" fmla="*/ 4605933 w 4934374"/>
                <a:gd name="connsiteY15" fmla="*/ 77740 h 3484134"/>
                <a:gd name="connsiteX16" fmla="*/ 4934374 w 4934374"/>
                <a:gd name="connsiteY16" fmla="*/ 1375327 h 3484134"/>
                <a:gd name="connsiteX17" fmla="*/ 3793540 w 4934374"/>
                <a:gd name="connsiteY17" fmla="*/ 2890475 h 3484134"/>
                <a:gd name="connsiteX18" fmla="*/ 2396135 w 4934374"/>
                <a:gd name="connsiteY18" fmla="*/ 3484134 h 3484134"/>
                <a:gd name="connsiteX19" fmla="*/ 548273 w 4934374"/>
                <a:gd name="connsiteY19" fmla="*/ 2480458 h 3484134"/>
                <a:gd name="connsiteX20" fmla="*/ 0 w 4934374"/>
                <a:gd name="connsiteY20" fmla="*/ 1375327 h 3484134"/>
                <a:gd name="connsiteX21" fmla="*/ 512166 w 4934374"/>
                <a:gd name="connsiteY21" fmla="*/ 77740 h 348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34374" h="3484134">
                  <a:moveTo>
                    <a:pt x="585303" y="0"/>
                  </a:moveTo>
                  <a:lnTo>
                    <a:pt x="1213739" y="0"/>
                  </a:lnTo>
                  <a:lnTo>
                    <a:pt x="1150162" y="47028"/>
                  </a:lnTo>
                  <a:cubicBezTo>
                    <a:pt x="925762" y="228608"/>
                    <a:pt x="749397" y="435224"/>
                    <a:pt x="626038" y="660944"/>
                  </a:cubicBezTo>
                  <a:cubicBezTo>
                    <a:pt x="499976" y="891687"/>
                    <a:pt x="435986" y="1132066"/>
                    <a:pt x="435986" y="1375409"/>
                  </a:cubicBezTo>
                  <a:cubicBezTo>
                    <a:pt x="435986" y="1620481"/>
                    <a:pt x="538074" y="1763604"/>
                    <a:pt x="750530" y="2038817"/>
                  </a:cubicBezTo>
                  <a:cubicBezTo>
                    <a:pt x="801792" y="2105190"/>
                    <a:pt x="854797" y="2173870"/>
                    <a:pt x="909024" y="2249384"/>
                  </a:cubicBezTo>
                  <a:cubicBezTo>
                    <a:pt x="1323389" y="2826326"/>
                    <a:pt x="1768180" y="3072468"/>
                    <a:pt x="2396223" y="3072468"/>
                  </a:cubicBezTo>
                  <a:cubicBezTo>
                    <a:pt x="2808409" y="3072468"/>
                    <a:pt x="3110835" y="2871947"/>
                    <a:pt x="3525201" y="2566101"/>
                  </a:cubicBezTo>
                  <a:cubicBezTo>
                    <a:pt x="3571493" y="2531926"/>
                    <a:pt x="3617786" y="2498162"/>
                    <a:pt x="3662596" y="2465552"/>
                  </a:cubicBezTo>
                  <a:cubicBezTo>
                    <a:pt x="3905479" y="2288583"/>
                    <a:pt x="4134849" y="2121414"/>
                    <a:pt x="4287500" y="1939915"/>
                  </a:cubicBezTo>
                  <a:cubicBezTo>
                    <a:pt x="4433440" y="1766404"/>
                    <a:pt x="4498563" y="1592317"/>
                    <a:pt x="4498563" y="1375409"/>
                  </a:cubicBezTo>
                  <a:cubicBezTo>
                    <a:pt x="4498563" y="899696"/>
                    <a:pt x="4369741" y="465973"/>
                    <a:pt x="4132831" y="134540"/>
                  </a:cubicBezTo>
                  <a:lnTo>
                    <a:pt x="4025590" y="0"/>
                  </a:lnTo>
                  <a:lnTo>
                    <a:pt x="4555675" y="0"/>
                  </a:lnTo>
                  <a:lnTo>
                    <a:pt x="4605933" y="77740"/>
                  </a:lnTo>
                  <a:cubicBezTo>
                    <a:pt x="4820335" y="448137"/>
                    <a:pt x="4934374" y="894662"/>
                    <a:pt x="4934374" y="1375327"/>
                  </a:cubicBezTo>
                  <a:cubicBezTo>
                    <a:pt x="4934374" y="2116884"/>
                    <a:pt x="4369100" y="2465635"/>
                    <a:pt x="3793540" y="2890475"/>
                  </a:cubicBezTo>
                  <a:cubicBezTo>
                    <a:pt x="3374293" y="3199945"/>
                    <a:pt x="2970389" y="3484134"/>
                    <a:pt x="2396135" y="3484134"/>
                  </a:cubicBezTo>
                  <a:cubicBezTo>
                    <a:pt x="1544564" y="3484134"/>
                    <a:pt x="991670" y="3097832"/>
                    <a:pt x="548273" y="2480458"/>
                  </a:cubicBezTo>
                  <a:cubicBezTo>
                    <a:pt x="282201" y="2110049"/>
                    <a:pt x="0" y="1856001"/>
                    <a:pt x="0" y="1375327"/>
                  </a:cubicBezTo>
                  <a:cubicBezTo>
                    <a:pt x="0" y="894662"/>
                    <a:pt x="195505" y="448137"/>
                    <a:pt x="512166" y="777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13CCE92-2C5E-48BC-9713-FBEEDBAE61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61928" y="0"/>
              <a:ext cx="4934374" cy="3484134"/>
            </a:xfrm>
            <a:custGeom>
              <a:avLst/>
              <a:gdLst>
                <a:gd name="connsiteX0" fmla="*/ 585303 w 4934374"/>
                <a:gd name="connsiteY0" fmla="*/ 0 h 3484134"/>
                <a:gd name="connsiteX1" fmla="*/ 1354934 w 4934374"/>
                <a:gd name="connsiteY1" fmla="*/ 0 h 3484134"/>
                <a:gd name="connsiteX2" fmla="*/ 1206830 w 4934374"/>
                <a:gd name="connsiteY2" fmla="*/ 109531 h 3484134"/>
                <a:gd name="connsiteX3" fmla="*/ 703453 w 4934374"/>
                <a:gd name="connsiteY3" fmla="*/ 698660 h 3484134"/>
                <a:gd name="connsiteX4" fmla="*/ 523079 w 4934374"/>
                <a:gd name="connsiteY4" fmla="*/ 1375409 h 3484134"/>
                <a:gd name="connsiteX5" fmla="*/ 820885 w 4934374"/>
                <a:gd name="connsiteY5" fmla="*/ 1990313 h 3484134"/>
                <a:gd name="connsiteX6" fmla="*/ 981122 w 4934374"/>
                <a:gd name="connsiteY6" fmla="*/ 2203186 h 3484134"/>
                <a:gd name="connsiteX7" fmla="*/ 1592426 w 4934374"/>
                <a:gd name="connsiteY7" fmla="*/ 2792645 h 3484134"/>
                <a:gd name="connsiteX8" fmla="*/ 2396135 w 4934374"/>
                <a:gd name="connsiteY8" fmla="*/ 2990119 h 3484134"/>
                <a:gd name="connsiteX9" fmla="*/ 2913112 w 4934374"/>
                <a:gd name="connsiteY9" fmla="*/ 2864371 h 3484134"/>
                <a:gd name="connsiteX10" fmla="*/ 3471411 w 4934374"/>
                <a:gd name="connsiteY10" fmla="*/ 2501292 h 3484134"/>
                <a:gd name="connsiteX11" fmla="*/ 3609242 w 4934374"/>
                <a:gd name="connsiteY11" fmla="*/ 2400414 h 3484134"/>
                <a:gd name="connsiteX12" fmla="*/ 4219151 w 4934374"/>
                <a:gd name="connsiteY12" fmla="*/ 1888693 h 3484134"/>
                <a:gd name="connsiteX13" fmla="*/ 4411296 w 4934374"/>
                <a:gd name="connsiteY13" fmla="*/ 1375409 h 3484134"/>
                <a:gd name="connsiteX14" fmla="*/ 3957874 w 4934374"/>
                <a:gd name="connsiteY14" fmla="*/ 51887 h 3484134"/>
                <a:gd name="connsiteX15" fmla="*/ 3906637 w 4934374"/>
                <a:gd name="connsiteY15" fmla="*/ 0 h 3484134"/>
                <a:gd name="connsiteX16" fmla="*/ 4555675 w 4934374"/>
                <a:gd name="connsiteY16" fmla="*/ 0 h 3484134"/>
                <a:gd name="connsiteX17" fmla="*/ 4605933 w 4934374"/>
                <a:gd name="connsiteY17" fmla="*/ 77740 h 3484134"/>
                <a:gd name="connsiteX18" fmla="*/ 4934374 w 4934374"/>
                <a:gd name="connsiteY18" fmla="*/ 1375327 h 3484134"/>
                <a:gd name="connsiteX19" fmla="*/ 3793540 w 4934374"/>
                <a:gd name="connsiteY19" fmla="*/ 2890475 h 3484134"/>
                <a:gd name="connsiteX20" fmla="*/ 2396135 w 4934374"/>
                <a:gd name="connsiteY20" fmla="*/ 3484134 h 3484134"/>
                <a:gd name="connsiteX21" fmla="*/ 548273 w 4934374"/>
                <a:gd name="connsiteY21" fmla="*/ 2480458 h 3484134"/>
                <a:gd name="connsiteX22" fmla="*/ 0 w 4934374"/>
                <a:gd name="connsiteY22" fmla="*/ 1375327 h 3484134"/>
                <a:gd name="connsiteX23" fmla="*/ 512166 w 4934374"/>
                <a:gd name="connsiteY23" fmla="*/ 77740 h 348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934374" h="3484134">
                  <a:moveTo>
                    <a:pt x="585303" y="0"/>
                  </a:moveTo>
                  <a:lnTo>
                    <a:pt x="1354934" y="0"/>
                  </a:lnTo>
                  <a:lnTo>
                    <a:pt x="1206830" y="109531"/>
                  </a:lnTo>
                  <a:cubicBezTo>
                    <a:pt x="994024" y="281725"/>
                    <a:pt x="820013" y="485457"/>
                    <a:pt x="703453" y="698660"/>
                  </a:cubicBezTo>
                  <a:cubicBezTo>
                    <a:pt x="583756" y="917627"/>
                    <a:pt x="523079" y="1145324"/>
                    <a:pt x="523079" y="1375409"/>
                  </a:cubicBezTo>
                  <a:cubicBezTo>
                    <a:pt x="523079" y="1595282"/>
                    <a:pt x="614356" y="1722842"/>
                    <a:pt x="820885" y="1990313"/>
                  </a:cubicBezTo>
                  <a:cubicBezTo>
                    <a:pt x="872582" y="2057263"/>
                    <a:pt x="926023" y="2126519"/>
                    <a:pt x="981122" y="2203186"/>
                  </a:cubicBezTo>
                  <a:cubicBezTo>
                    <a:pt x="1175968" y="2474445"/>
                    <a:pt x="1375871" y="2667309"/>
                    <a:pt x="1592426" y="2792645"/>
                  </a:cubicBezTo>
                  <a:cubicBezTo>
                    <a:pt x="1821970" y="2925557"/>
                    <a:pt x="2084904" y="2990119"/>
                    <a:pt x="2396135" y="2990119"/>
                  </a:cubicBezTo>
                  <a:cubicBezTo>
                    <a:pt x="2572762" y="2990119"/>
                    <a:pt x="2737009" y="2950179"/>
                    <a:pt x="2913112" y="2864371"/>
                  </a:cubicBezTo>
                  <a:cubicBezTo>
                    <a:pt x="3093922" y="2776257"/>
                    <a:pt x="3272903" y="2647792"/>
                    <a:pt x="3471411" y="2501292"/>
                  </a:cubicBezTo>
                  <a:cubicBezTo>
                    <a:pt x="3517964" y="2466952"/>
                    <a:pt x="3564344" y="2433106"/>
                    <a:pt x="3609242" y="2400414"/>
                  </a:cubicBezTo>
                  <a:cubicBezTo>
                    <a:pt x="3847766" y="2226574"/>
                    <a:pt x="4073038" y="2062368"/>
                    <a:pt x="4219151" y="1888693"/>
                  </a:cubicBezTo>
                  <a:cubicBezTo>
                    <a:pt x="4353844" y="1728606"/>
                    <a:pt x="4411296" y="1575106"/>
                    <a:pt x="4411296" y="1375409"/>
                  </a:cubicBezTo>
                  <a:cubicBezTo>
                    <a:pt x="4411296" y="851089"/>
                    <a:pt x="4250274" y="381038"/>
                    <a:pt x="3957874" y="51887"/>
                  </a:cubicBezTo>
                  <a:lnTo>
                    <a:pt x="3906637" y="0"/>
                  </a:lnTo>
                  <a:lnTo>
                    <a:pt x="4555675" y="0"/>
                  </a:lnTo>
                  <a:lnTo>
                    <a:pt x="4605933" y="77740"/>
                  </a:lnTo>
                  <a:cubicBezTo>
                    <a:pt x="4820335" y="448137"/>
                    <a:pt x="4934374" y="894662"/>
                    <a:pt x="4934374" y="1375327"/>
                  </a:cubicBezTo>
                  <a:cubicBezTo>
                    <a:pt x="4934374" y="2116884"/>
                    <a:pt x="4369100" y="2465635"/>
                    <a:pt x="3793540" y="2890475"/>
                  </a:cubicBezTo>
                  <a:cubicBezTo>
                    <a:pt x="3374293" y="3199945"/>
                    <a:pt x="2970389" y="3484134"/>
                    <a:pt x="2396135" y="3484134"/>
                  </a:cubicBezTo>
                  <a:cubicBezTo>
                    <a:pt x="1544564" y="3484134"/>
                    <a:pt x="991670" y="3097832"/>
                    <a:pt x="548273" y="2480458"/>
                  </a:cubicBezTo>
                  <a:cubicBezTo>
                    <a:pt x="282201" y="2110049"/>
                    <a:pt x="0" y="1856001"/>
                    <a:pt x="0" y="1375327"/>
                  </a:cubicBezTo>
                  <a:cubicBezTo>
                    <a:pt x="0" y="894662"/>
                    <a:pt x="195505" y="448137"/>
                    <a:pt x="512166" y="777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C96692B-500E-6015-46F9-6B49358FD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853" y="449992"/>
            <a:ext cx="2629372" cy="1360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6E01E97-683D-7AD4-CC74-182F935DBFE5}"/>
              </a:ext>
            </a:extLst>
          </p:cNvPr>
          <p:cNvSpPr txBox="1"/>
          <p:nvPr/>
        </p:nvSpPr>
        <p:spPr>
          <a:xfrm>
            <a:off x="804672" y="2421682"/>
            <a:ext cx="4553909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 b="1" i="0">
                <a:solidFill>
                  <a:schemeClr val="tx2"/>
                </a:solidFill>
                <a:effectLst/>
              </a:rPr>
              <a:t>Hive, Spark, and HDFS are all tools used in the field of big data and data    processing.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900" i="0">
              <a:solidFill>
                <a:schemeClr val="tx2"/>
              </a:solidFill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 b="1" i="0">
                <a:solidFill>
                  <a:schemeClr val="tx2"/>
                </a:solidFill>
                <a:effectLst/>
              </a:rPr>
              <a:t>Hive</a:t>
            </a:r>
            <a:r>
              <a:rPr lang="en-US" sz="900" i="0">
                <a:solidFill>
                  <a:schemeClr val="tx2"/>
                </a:solidFill>
                <a:effectLst/>
              </a:rPr>
              <a:t>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 i="0">
                <a:solidFill>
                  <a:schemeClr val="tx2"/>
                </a:solidFill>
                <a:effectLst/>
              </a:rPr>
              <a:t>is a Hadoop data warehouse and SQL-like query language tool for managing and analyzing structured and semi-structured data. It provides data analysts with a familiar interface and enables SQL-like queries, allowing them to access, manipulate, and analyze data using SQL-like syntax.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 i="0">
                <a:solidFill>
                  <a:schemeClr val="tx2"/>
                </a:solidFill>
                <a:effectLst/>
              </a:rPr>
              <a:t>By  using our data, we have Processed the </a:t>
            </a:r>
            <a:r>
              <a:rPr lang="en-US" sz="900">
                <a:solidFill>
                  <a:schemeClr val="tx2"/>
                </a:solidFill>
              </a:rPr>
              <a:t>data from excel sheet to table.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 i="0">
                <a:solidFill>
                  <a:schemeClr val="tx2"/>
                </a:solidFill>
                <a:effectLst/>
              </a:rPr>
              <a:t>Temperature data set is processed from excel sheet to the table </a:t>
            </a:r>
            <a:r>
              <a:rPr lang="en-US" sz="900">
                <a:solidFill>
                  <a:schemeClr val="tx2"/>
                </a:solidFill>
              </a:rPr>
              <a:t>By using some of the q</a:t>
            </a:r>
            <a:r>
              <a:rPr lang="en-US" sz="900" i="0">
                <a:solidFill>
                  <a:schemeClr val="tx2"/>
                </a:solidFill>
                <a:effectLst/>
              </a:rPr>
              <a:t>ueries we have added the </a:t>
            </a:r>
            <a:r>
              <a:rPr lang="en-US" sz="900">
                <a:solidFill>
                  <a:schemeClr val="tx2"/>
                </a:solidFill>
              </a:rPr>
              <a:t>annual season wise data added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900" i="0">
              <a:solidFill>
                <a:schemeClr val="tx2"/>
              </a:solidFill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900" i="0">
              <a:solidFill>
                <a:schemeClr val="tx2"/>
              </a:solidFill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 b="1" i="0">
                <a:solidFill>
                  <a:schemeClr val="tx2"/>
                </a:solidFill>
                <a:effectLst/>
              </a:rPr>
              <a:t>Spark</a:t>
            </a:r>
            <a:r>
              <a:rPr lang="en-US" sz="900" i="0">
                <a:solidFill>
                  <a:schemeClr val="tx2"/>
                </a:solidFill>
                <a:effectLst/>
              </a:rPr>
              <a:t> is a free and open-source data processing engine that enables distributed and fast data processing. It offers a unified engine that can handle a variety of workloads such as batch processing, real-time processing, machine learning, and graph processing.</a:t>
            </a:r>
            <a:endParaRPr lang="en-US" sz="90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>
                <a:solidFill>
                  <a:schemeClr val="tx2"/>
                </a:solidFill>
              </a:rPr>
              <a:t>Data cleanup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 i="0">
                <a:solidFill>
                  <a:schemeClr val="tx2"/>
                </a:solidFill>
                <a:effectLst/>
              </a:rPr>
              <a:t>In the excel sheet there are null values by using Spark we can remove the null values and it used for processing 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 i="0">
                <a:solidFill>
                  <a:schemeClr val="tx2"/>
                </a:solidFill>
                <a:effectLst/>
              </a:rPr>
              <a:t>We have  removed the null values in the temperature and rainfall.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DDCC24-4289-51A5-CC49-D3353E4D8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6929" y="3863170"/>
            <a:ext cx="2169957" cy="199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332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5E3498-20B8-AA72-96F5-4CFE8164314A}"/>
              </a:ext>
            </a:extLst>
          </p:cNvPr>
          <p:cNvSpPr txBox="1"/>
          <p:nvPr/>
        </p:nvSpPr>
        <p:spPr>
          <a:xfrm>
            <a:off x="838201" y="2623381"/>
            <a:ext cx="3888528" cy="3553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</a:rPr>
              <a:t>Heatmap of monthly temperature data</a:t>
            </a:r>
            <a:endParaRPr lang="en-US" sz="2000"/>
          </a:p>
        </p:txBody>
      </p:sp>
      <p:pic>
        <p:nvPicPr>
          <p:cNvPr id="2" name="Picture 7">
            <a:extLst>
              <a:ext uri="{FF2B5EF4-FFF2-40B4-BE49-F238E27FC236}">
                <a16:creationId xmlns:a16="http://schemas.microsoft.com/office/drawing/2014/main" id="{1B0E68DE-E82A-A0A9-C6FC-03D168B66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60925" y="1047750"/>
            <a:ext cx="6397699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8982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Freeform: Shape 3080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223CDD-D4FC-873B-AA2F-33579571EA4F}"/>
              </a:ext>
            </a:extLst>
          </p:cNvPr>
          <p:cNvSpPr txBox="1"/>
          <p:nvPr/>
        </p:nvSpPr>
        <p:spPr>
          <a:xfrm>
            <a:off x="838201" y="2623381"/>
            <a:ext cx="3888528" cy="3553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</a:rPr>
              <a:t>Heatmap of seasonal temperature data </a:t>
            </a:r>
            <a:br>
              <a:rPr lang="en-US" sz="2000" b="0" i="0">
                <a:effectLst/>
              </a:rPr>
            </a:br>
            <a:endParaRPr lang="en-US" sz="200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7C753B4-0A1B-2DBC-E97B-5CA2929D7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88806" y="643234"/>
            <a:ext cx="4171906" cy="559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2463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1" name="Rectangle 5126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2" name="Freeform: Shape 5128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D0A94D-711B-757D-078D-CEDEE34C3E6A}"/>
              </a:ext>
            </a:extLst>
          </p:cNvPr>
          <p:cNvSpPr txBox="1"/>
          <p:nvPr/>
        </p:nvSpPr>
        <p:spPr>
          <a:xfrm>
            <a:off x="838201" y="2623381"/>
            <a:ext cx="3888528" cy="3553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</a:rPr>
              <a:t>Heatmap of monthly rainfall data</a:t>
            </a:r>
            <a:endParaRPr lang="en-US" sz="200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93BFC5C-B80E-E56E-7410-EC0A13949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57851" y="1079558"/>
            <a:ext cx="6185958" cy="4005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7255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3" name="Freeform: Shape 6152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7F22EE-642B-0541-CCA2-87829F590C4E}"/>
              </a:ext>
            </a:extLst>
          </p:cNvPr>
          <p:cNvSpPr txBox="1"/>
          <p:nvPr/>
        </p:nvSpPr>
        <p:spPr>
          <a:xfrm>
            <a:off x="838201" y="2623381"/>
            <a:ext cx="3888528" cy="3553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</a:rPr>
              <a:t>Heatmap of seasonal rainfall data</a:t>
            </a:r>
            <a:endParaRPr lang="en-US" sz="200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B76B1AD-5487-E84D-CDF5-867A5E519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33800" y="643234"/>
            <a:ext cx="3681918" cy="559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1452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2679A7-70AF-426B-C5AB-3A8C90E71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2735" y="3339870"/>
            <a:ext cx="2774799" cy="3884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841248">
              <a:spcAft>
                <a:spcPts val="600"/>
              </a:spcAft>
            </a:pPr>
            <a:r>
              <a:rPr lang="en-US" altLang="en-US" sz="1012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November and is low from February to June. </a:t>
            </a:r>
            <a:endParaRPr lang="en-US" altLang="en-US" sz="736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algn="ctr" defTabSz="841248">
              <a:spcAft>
                <a:spcPts val="600"/>
              </a:spcAft>
            </a:pPr>
            <a:r>
              <a:rPr lang="en-US" altLang="en-US" sz="1012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Visualization of rainfall data as scattered chart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A74BF8C-40EA-3C48-D3DD-8DFE5261B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907" y="643467"/>
            <a:ext cx="4256457" cy="2560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0488D11-B490-C188-BA8E-F6C153D7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953" y="3311179"/>
            <a:ext cx="4256457" cy="2560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6E26CF-8D22-BEE9-2074-940C9CF57506}"/>
              </a:ext>
            </a:extLst>
          </p:cNvPr>
          <p:cNvSpPr txBox="1"/>
          <p:nvPr/>
        </p:nvSpPr>
        <p:spPr>
          <a:xfrm>
            <a:off x="5398364" y="5872118"/>
            <a:ext cx="5651728" cy="347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41248">
              <a:spcAft>
                <a:spcPts val="600"/>
              </a:spcAft>
            </a:pPr>
            <a:r>
              <a:rPr lang="en-US" sz="1656" dirty="0">
                <a:solidFill>
                  <a:srgbClr val="000000"/>
                </a:solidFill>
                <a:latin typeface="WordVisi_MSFontService"/>
              </a:rPr>
              <a:t>	</a:t>
            </a:r>
            <a:r>
              <a:rPr lang="en-US" sz="1656" kern="1200" dirty="0">
                <a:solidFill>
                  <a:srgbClr val="000000"/>
                </a:solidFill>
                <a:latin typeface="WordVisi_MSFontService"/>
                <a:ea typeface="+mn-ea"/>
                <a:cs typeface="+mn-cs"/>
              </a:rPr>
              <a:t>Visualization of temperature data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2CDB34-72B1-4D7A-C741-7EB099CD6D8A}"/>
              </a:ext>
            </a:extLst>
          </p:cNvPr>
          <p:cNvSpPr txBox="1"/>
          <p:nvPr/>
        </p:nvSpPr>
        <p:spPr>
          <a:xfrm flipH="1">
            <a:off x="6889633" y="1053992"/>
            <a:ext cx="3652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X axis Represents</a:t>
            </a:r>
            <a:r>
              <a:rPr lang="en-IN" dirty="0"/>
              <a:t>: years</a:t>
            </a:r>
          </a:p>
          <a:p>
            <a:r>
              <a:rPr lang="en-IN" b="1" dirty="0"/>
              <a:t>Y axis Represents: </a:t>
            </a:r>
            <a:r>
              <a:rPr lang="en-IN" dirty="0"/>
              <a:t>Average Rainfall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224A05-01C0-D150-E5E3-E68462D4C021}"/>
              </a:ext>
            </a:extLst>
          </p:cNvPr>
          <p:cNvSpPr txBox="1"/>
          <p:nvPr/>
        </p:nvSpPr>
        <p:spPr>
          <a:xfrm flipH="1">
            <a:off x="977152" y="4383741"/>
            <a:ext cx="3953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X axis Represents : </a:t>
            </a:r>
            <a:r>
              <a:rPr lang="en-IN" dirty="0"/>
              <a:t>years</a:t>
            </a:r>
          </a:p>
          <a:p>
            <a:r>
              <a:rPr lang="en-IN" b="1" dirty="0"/>
              <a:t>Y axis Represents: </a:t>
            </a:r>
            <a:r>
              <a:rPr lang="en-IN" dirty="0" err="1"/>
              <a:t>AverageTemperature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428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D7ABEC05-8A46-DC41-C6B4-B8E485781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28" y="734307"/>
            <a:ext cx="8625758" cy="448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758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5F879AC3-D4CE-493C-ADC7-06205677F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86DFAD7-54AD-9122-02AB-DF9E979BB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9474" y="1578388"/>
            <a:ext cx="993523" cy="914041"/>
          </a:xfrm>
          <a:custGeom>
            <a:avLst/>
            <a:gdLst/>
            <a:ahLst/>
            <a:cxnLst/>
            <a:rect l="l" t="t" r="r" b="b"/>
            <a:pathLst>
              <a:path w="4438338" h="2323972">
                <a:moveTo>
                  <a:pt x="69905" y="0"/>
                </a:moveTo>
                <a:lnTo>
                  <a:pt x="4368433" y="0"/>
                </a:lnTo>
                <a:cubicBezTo>
                  <a:pt x="4407040" y="0"/>
                  <a:pt x="4438338" y="31298"/>
                  <a:pt x="4438338" y="69905"/>
                </a:cubicBezTo>
                <a:lnTo>
                  <a:pt x="4438338" y="2254067"/>
                </a:lnTo>
                <a:cubicBezTo>
                  <a:pt x="4438338" y="2292674"/>
                  <a:pt x="4407040" y="2323972"/>
                  <a:pt x="4368433" y="2323972"/>
                </a:cubicBezTo>
                <a:lnTo>
                  <a:pt x="69905" y="2323972"/>
                </a:lnTo>
                <a:cubicBezTo>
                  <a:pt x="31298" y="2323972"/>
                  <a:pt x="0" y="2292674"/>
                  <a:pt x="0" y="2254067"/>
                </a:cubicBezTo>
                <a:lnTo>
                  <a:pt x="0" y="69905"/>
                </a:lnTo>
                <a:cubicBezTo>
                  <a:pt x="0" y="31298"/>
                  <a:pt x="31298" y="0"/>
                  <a:pt x="69905" y="0"/>
                </a:cubicBezTo>
                <a:close/>
              </a:path>
            </a:pathLst>
          </a:cu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6E23F2-93B6-BCC1-2F1B-01AC902F2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034" y="2048042"/>
            <a:ext cx="1334808" cy="473014"/>
          </a:xfrm>
          <a:custGeom>
            <a:avLst/>
            <a:gdLst/>
            <a:ahLst/>
            <a:cxnLst/>
            <a:rect l="l" t="t" r="r" b="b"/>
            <a:pathLst>
              <a:path w="4555700" h="2733294">
                <a:moveTo>
                  <a:pt x="82217" y="0"/>
                </a:moveTo>
                <a:lnTo>
                  <a:pt x="4473483" y="0"/>
                </a:lnTo>
                <a:cubicBezTo>
                  <a:pt x="4518890" y="0"/>
                  <a:pt x="4555700" y="36810"/>
                  <a:pt x="4555700" y="82217"/>
                </a:cubicBezTo>
                <a:lnTo>
                  <a:pt x="4555700" y="2651077"/>
                </a:lnTo>
                <a:cubicBezTo>
                  <a:pt x="4555700" y="2696484"/>
                  <a:pt x="4518890" y="2733294"/>
                  <a:pt x="4473483" y="2733294"/>
                </a:cubicBezTo>
                <a:lnTo>
                  <a:pt x="82217" y="2733294"/>
                </a:lnTo>
                <a:cubicBezTo>
                  <a:pt x="36810" y="2733294"/>
                  <a:pt x="0" y="2696484"/>
                  <a:pt x="0" y="2651077"/>
                </a:cubicBezTo>
                <a:lnTo>
                  <a:pt x="0" y="82217"/>
                </a:lnTo>
                <a:cubicBezTo>
                  <a:pt x="0" y="36810"/>
                  <a:pt x="36810" y="0"/>
                  <a:pt x="82217" y="0"/>
                </a:cubicBezTo>
                <a:close/>
              </a:path>
            </a:pathLst>
          </a:cu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F077B34F-A7EC-E2A9-C704-CF39164AB397}"/>
              </a:ext>
            </a:extLst>
          </p:cNvPr>
          <p:cNvSpPr/>
          <p:nvPr/>
        </p:nvSpPr>
        <p:spPr>
          <a:xfrm>
            <a:off x="6726746" y="2757884"/>
            <a:ext cx="998798" cy="205344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D8A292BC-1B72-ACFF-BC28-F75B1F71079C}"/>
              </a:ext>
            </a:extLst>
          </p:cNvPr>
          <p:cNvSpPr/>
          <p:nvPr/>
        </p:nvSpPr>
        <p:spPr>
          <a:xfrm>
            <a:off x="4276544" y="2808535"/>
            <a:ext cx="792342" cy="18094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BB909BA-0B87-8ACA-C17E-FB524BF83BAE}"/>
              </a:ext>
            </a:extLst>
          </p:cNvPr>
          <p:cNvSpPr/>
          <p:nvPr/>
        </p:nvSpPr>
        <p:spPr>
          <a:xfrm>
            <a:off x="2374710" y="1330592"/>
            <a:ext cx="3371446" cy="7321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704088">
              <a:spcAft>
                <a:spcPts val="600"/>
              </a:spcAft>
            </a:pPr>
            <a:r>
              <a:rPr lang="en-US" sz="4158" kern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Architecture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4B743D-E838-41F9-A577-2C97B2B9EAA7}"/>
              </a:ext>
            </a:extLst>
          </p:cNvPr>
          <p:cNvSpPr txBox="1"/>
          <p:nvPr/>
        </p:nvSpPr>
        <p:spPr>
          <a:xfrm>
            <a:off x="2604581" y="3538751"/>
            <a:ext cx="1657860" cy="732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04088">
              <a:spcAft>
                <a:spcPts val="600"/>
              </a:spcAft>
            </a:pPr>
            <a:r>
              <a:rPr lang="en-IN" sz="138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Primary stage we are collecting the raw data.</a:t>
            </a:r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C40321-2020-68B9-D9BB-3C012BDBACC0}"/>
              </a:ext>
            </a:extLst>
          </p:cNvPr>
          <p:cNvSpPr txBox="1"/>
          <p:nvPr/>
        </p:nvSpPr>
        <p:spPr>
          <a:xfrm>
            <a:off x="5068885" y="3467006"/>
            <a:ext cx="2083375" cy="1662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04088">
              <a:spcAft>
                <a:spcPts val="600"/>
              </a:spcAft>
            </a:pPr>
            <a:r>
              <a:rPr lang="en-IN" sz="138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Clean up and eliminating the null values and unwanted values </a:t>
            </a:r>
          </a:p>
          <a:p>
            <a:pPr defTabSz="704088">
              <a:spcAft>
                <a:spcPts val="600"/>
              </a:spcAft>
            </a:pPr>
            <a:r>
              <a:rPr lang="en-IN" sz="138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spark we have removed the null values present in Temperature and Rainfall datasets.</a:t>
            </a:r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7DF91A-9A90-81CE-1626-A591A294BC1B}"/>
              </a:ext>
            </a:extLst>
          </p:cNvPr>
          <p:cNvSpPr txBox="1"/>
          <p:nvPr/>
        </p:nvSpPr>
        <p:spPr>
          <a:xfrm>
            <a:off x="7849474" y="3389844"/>
            <a:ext cx="1372262" cy="2008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04088">
              <a:spcAft>
                <a:spcPts val="600"/>
              </a:spcAft>
            </a:pPr>
            <a:r>
              <a:rPr lang="en-IN" sz="138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using the data we have processed the data from Excel sheet  to Hive and processed and joined the data using Queries.</a:t>
            </a:r>
            <a:endParaRPr lang="en-IN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0EBA9B-7849-398B-B87E-81A54F103D1B}"/>
              </a:ext>
            </a:extLst>
          </p:cNvPr>
          <p:cNvSpPr txBox="1"/>
          <p:nvPr/>
        </p:nvSpPr>
        <p:spPr>
          <a:xfrm>
            <a:off x="9521485" y="4594724"/>
            <a:ext cx="2027048" cy="945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04088">
              <a:spcAft>
                <a:spcPts val="600"/>
              </a:spcAft>
            </a:pPr>
            <a:r>
              <a:rPr lang="en-IN" sz="138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End we got results by joining the Temperature and rainfall datasets.</a:t>
            </a:r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B877E0-5AC8-CE37-E516-A7B5F942DB0E}"/>
              </a:ext>
            </a:extLst>
          </p:cNvPr>
          <p:cNvSpPr/>
          <p:nvPr/>
        </p:nvSpPr>
        <p:spPr>
          <a:xfrm>
            <a:off x="2460063" y="2521056"/>
            <a:ext cx="1829138" cy="7559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3DFEBF-4003-5ED5-BD40-83D22696DF2B}"/>
              </a:ext>
            </a:extLst>
          </p:cNvPr>
          <p:cNvSpPr txBox="1"/>
          <p:nvPr/>
        </p:nvSpPr>
        <p:spPr>
          <a:xfrm>
            <a:off x="2604581" y="2755518"/>
            <a:ext cx="1586500" cy="305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04088">
              <a:spcAft>
                <a:spcPts val="600"/>
              </a:spcAft>
            </a:pPr>
            <a:r>
              <a:rPr lang="en-IN" sz="138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 COLLECTION</a:t>
            </a:r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26DE1F-0CCC-FC12-24E9-6D37F9A2303B}"/>
              </a:ext>
            </a:extLst>
          </p:cNvPr>
          <p:cNvSpPr/>
          <p:nvPr/>
        </p:nvSpPr>
        <p:spPr>
          <a:xfrm>
            <a:off x="7725543" y="2521056"/>
            <a:ext cx="1657860" cy="6895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6A8B44-9668-36A1-D5DA-F78275F3929D}"/>
              </a:ext>
            </a:extLst>
          </p:cNvPr>
          <p:cNvSpPr txBox="1"/>
          <p:nvPr/>
        </p:nvSpPr>
        <p:spPr>
          <a:xfrm>
            <a:off x="7849180" y="2693357"/>
            <a:ext cx="1657860" cy="305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04088">
              <a:spcAft>
                <a:spcPts val="600"/>
              </a:spcAft>
            </a:pPr>
            <a:r>
              <a:rPr lang="en-IN" sz="138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PROCESSING</a:t>
            </a:r>
            <a:endParaRPr lang="en-IN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4214564-1EC2-2BC2-72C7-CCBCB331CF31}"/>
              </a:ext>
            </a:extLst>
          </p:cNvPr>
          <p:cNvSpPr/>
          <p:nvPr/>
        </p:nvSpPr>
        <p:spPr>
          <a:xfrm>
            <a:off x="9383403" y="2734174"/>
            <a:ext cx="1085565" cy="229054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DE781349-CE1C-09E9-8440-4EB22583B095}"/>
              </a:ext>
            </a:extLst>
          </p:cNvPr>
          <p:cNvSpPr/>
          <p:nvPr/>
        </p:nvSpPr>
        <p:spPr>
          <a:xfrm>
            <a:off x="10410015" y="2819579"/>
            <a:ext cx="278120" cy="755905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762CD0C-8EFC-D242-655B-D60B495B864A}"/>
              </a:ext>
            </a:extLst>
          </p:cNvPr>
          <p:cNvSpPr/>
          <p:nvPr/>
        </p:nvSpPr>
        <p:spPr>
          <a:xfrm>
            <a:off x="9918949" y="3575484"/>
            <a:ext cx="1224528" cy="9807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EB6718-04F9-A705-8A3D-D131F4E5B60B}"/>
              </a:ext>
            </a:extLst>
          </p:cNvPr>
          <p:cNvSpPr txBox="1"/>
          <p:nvPr/>
        </p:nvSpPr>
        <p:spPr>
          <a:xfrm>
            <a:off x="10163720" y="3900760"/>
            <a:ext cx="831195" cy="305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04088">
              <a:spcAft>
                <a:spcPts val="600"/>
              </a:spcAft>
            </a:pPr>
            <a:r>
              <a:rPr lang="en-IN" sz="138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RESULTS</a:t>
            </a:r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7B918A-89B2-9596-71A3-B3A793B46055}"/>
              </a:ext>
            </a:extLst>
          </p:cNvPr>
          <p:cNvSpPr/>
          <p:nvPr/>
        </p:nvSpPr>
        <p:spPr>
          <a:xfrm>
            <a:off x="5068885" y="2525565"/>
            <a:ext cx="1657860" cy="6895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FABE9C-7AFA-22E0-3982-FB78FBDE6402}"/>
              </a:ext>
            </a:extLst>
          </p:cNvPr>
          <p:cNvSpPr txBox="1"/>
          <p:nvPr/>
        </p:nvSpPr>
        <p:spPr>
          <a:xfrm>
            <a:off x="5191033" y="2717066"/>
            <a:ext cx="1323795" cy="518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04088">
              <a:spcAft>
                <a:spcPts val="600"/>
              </a:spcAft>
            </a:pPr>
            <a:r>
              <a:rPr lang="en-IN" sz="138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CLEANING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949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8FD1E94-B12F-434F-8027-5DBEAC55A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BC8109F-B452-45EE-8BB3-65433C039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E9AC43-4BC1-A5D2-9C9E-B90EDA71F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Methodology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CE237D-0F89-55AE-7F73-039081B06FF0}"/>
              </a:ext>
            </a:extLst>
          </p:cNvPr>
          <p:cNvSpPr/>
          <p:nvPr/>
        </p:nvSpPr>
        <p:spPr>
          <a:xfrm>
            <a:off x="1144155" y="2011729"/>
            <a:ext cx="3549606" cy="1268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EA7776-6716-FB73-68D6-66213BBBAD8F}"/>
              </a:ext>
            </a:extLst>
          </p:cNvPr>
          <p:cNvSpPr txBox="1"/>
          <p:nvPr/>
        </p:nvSpPr>
        <p:spPr>
          <a:xfrm>
            <a:off x="1684018" y="2387129"/>
            <a:ext cx="2226938" cy="4801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 defTabSz="1280160">
              <a:spcAft>
                <a:spcPts val="600"/>
              </a:spcAft>
            </a:pPr>
            <a:r>
              <a:rPr lang="en-IN" sz="252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Cleaning</a:t>
            </a:r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18A086-F0F7-3053-27A0-878C48F8E99A}"/>
              </a:ext>
            </a:extLst>
          </p:cNvPr>
          <p:cNvSpPr/>
          <p:nvPr/>
        </p:nvSpPr>
        <p:spPr>
          <a:xfrm>
            <a:off x="7498239" y="2011729"/>
            <a:ext cx="3549606" cy="12686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BF73AD-224C-1473-CA8F-229638663358}"/>
              </a:ext>
            </a:extLst>
          </p:cNvPr>
          <p:cNvSpPr/>
          <p:nvPr/>
        </p:nvSpPr>
        <p:spPr>
          <a:xfrm>
            <a:off x="7498239" y="4903886"/>
            <a:ext cx="3549606" cy="12686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25DCB5-BB7F-A96B-2418-D85B81B60B72}"/>
              </a:ext>
            </a:extLst>
          </p:cNvPr>
          <p:cNvSpPr txBox="1"/>
          <p:nvPr/>
        </p:nvSpPr>
        <p:spPr>
          <a:xfrm>
            <a:off x="7962184" y="5279287"/>
            <a:ext cx="303223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80160">
              <a:spcAft>
                <a:spcPts val="600"/>
              </a:spcAft>
            </a:pPr>
            <a:r>
              <a:rPr lang="en-IN" sz="252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Visualisation</a:t>
            </a:r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62952C-2480-00BD-4C3D-915477150693}"/>
              </a:ext>
            </a:extLst>
          </p:cNvPr>
          <p:cNvSpPr txBox="1"/>
          <p:nvPr/>
        </p:nvSpPr>
        <p:spPr>
          <a:xfrm>
            <a:off x="8054411" y="2387127"/>
            <a:ext cx="2847781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80160">
              <a:spcAft>
                <a:spcPts val="600"/>
              </a:spcAft>
            </a:pPr>
            <a:r>
              <a:rPr lang="en-IN" sz="252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Processing</a:t>
            </a:r>
            <a:endParaRPr lang="en-IN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34D9E9A-7CBB-B19B-9EC7-356D51D7F79E}"/>
              </a:ext>
            </a:extLst>
          </p:cNvPr>
          <p:cNvSpPr/>
          <p:nvPr/>
        </p:nvSpPr>
        <p:spPr>
          <a:xfrm>
            <a:off x="4693761" y="2444049"/>
            <a:ext cx="2804478" cy="460958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83D0F39D-1362-EBCA-AF65-46A5647ECE16}"/>
              </a:ext>
            </a:extLst>
          </p:cNvPr>
          <p:cNvSpPr/>
          <p:nvPr/>
        </p:nvSpPr>
        <p:spPr>
          <a:xfrm>
            <a:off x="9039664" y="3289665"/>
            <a:ext cx="445388" cy="1623476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271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55C724-A517-203E-2949-435A5EDBB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IN" b="1" dirty="0"/>
              <a:t>Methodology</a:t>
            </a:r>
            <a:endParaRPr lang="en-IN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9DD6B-B955-0903-003C-2405887A3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r>
              <a:rPr lang="en-IN" sz="1400" b="1" dirty="0"/>
              <a:t>DATA CLEANING:-</a:t>
            </a:r>
          </a:p>
          <a:p>
            <a:pPr marL="0" indent="0">
              <a:buNone/>
            </a:pPr>
            <a:r>
              <a:rPr lang="en-IN" sz="1400" dirty="0"/>
              <a:t>Data cleaning is a process to ensure that data is accurate, consistent while minimizing errors and inconsistencies that may arise from data entry.</a:t>
            </a:r>
          </a:p>
          <a:p>
            <a:pPr marL="0" indent="0">
              <a:buNone/>
            </a:pPr>
            <a:r>
              <a:rPr lang="en-IN" sz="1400" dirty="0"/>
              <a:t>Data Cleaning involves various tasks such as:-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400" dirty="0"/>
              <a:t>Removing duplicate records.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400" dirty="0"/>
              <a:t>Handling missing or null values by imputing or removing them.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400" dirty="0"/>
              <a:t>Resolving inconsistencies between related datasets.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400" dirty="0"/>
              <a:t>Standardizing data formats or units.</a:t>
            </a:r>
          </a:p>
          <a:p>
            <a:pPr marL="0" indent="0">
              <a:buNone/>
            </a:pPr>
            <a:endParaRPr lang="en-IN" sz="1400" dirty="0"/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2A4B7B01-260B-23EE-F9B4-1BD3BB5F2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00986" y="1069398"/>
            <a:ext cx="4747547" cy="474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27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0339EE9-5436-4860-BBFC-7CD7C90D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5" y="0"/>
            <a:ext cx="7537705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EC40B8-76DD-6C25-4E84-BA4016608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484" y="1065749"/>
            <a:ext cx="3748810" cy="4726502"/>
          </a:xfrm>
        </p:spPr>
        <p:txBody>
          <a:bodyPr>
            <a:normAutofit/>
          </a:bodyPr>
          <a:lstStyle/>
          <a:p>
            <a:r>
              <a:rPr lang="en-IN" b="1" dirty="0"/>
              <a:t>Methodology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2A19C-AA11-A1BE-290F-2F718DEC3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713313"/>
            <a:ext cx="4953000" cy="5431376"/>
          </a:xfrm>
        </p:spPr>
        <p:txBody>
          <a:bodyPr anchor="ctr">
            <a:normAutofit/>
          </a:bodyPr>
          <a:lstStyle/>
          <a:p>
            <a:r>
              <a:rPr lang="en-IN" sz="2000"/>
              <a:t>In our project we have used </a:t>
            </a:r>
            <a:r>
              <a:rPr lang="en-IN" sz="2000" b="1"/>
              <a:t>Apache Spark </a:t>
            </a:r>
            <a:r>
              <a:rPr lang="en-IN" sz="2000"/>
              <a:t>to clean our data because Apache Spark is a tool used for data cleaning which improves our efficiency and scalability so that it will be easier to do our tasks when handling with large datasets.</a:t>
            </a:r>
          </a:p>
          <a:p>
            <a:r>
              <a:rPr lang="en-IN" sz="2000" b="1"/>
              <a:t>DATA PROCESSING:- </a:t>
            </a:r>
            <a:r>
              <a:rPr lang="en-IN" sz="2000"/>
              <a:t>It involves different techniques and tools depending on the nature and complexity of the data and converts raw data into a usable format that can be analysed. For example, data processing for structured data may involve using SQL, while data processing for unstructured data may involve using machine learning algorithms.</a:t>
            </a:r>
          </a:p>
          <a:p>
            <a:endParaRPr lang="en-IN" sz="2000" b="1"/>
          </a:p>
        </p:txBody>
      </p:sp>
    </p:spTree>
    <p:extLst>
      <p:ext uri="{BB962C8B-B14F-4D97-AF65-F5344CB8AC3E}">
        <p14:creationId xmlns:p14="http://schemas.microsoft.com/office/powerpoint/2010/main" val="2483886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8AAC95-3719-4BCD-B710-4160043D9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3A6D7BA-50E4-42FE-A0E3-FC42B7EC4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2767722"/>
            <a:ext cx="3021543" cy="1532055"/>
          </a:xfrm>
          <a:custGeom>
            <a:avLst/>
            <a:gdLst>
              <a:gd name="connsiteX0" fmla="*/ 3021543 w 3021543"/>
              <a:gd name="connsiteY0" fmla="*/ 0 h 1532055"/>
              <a:gd name="connsiteX1" fmla="*/ 2963800 w 3021543"/>
              <a:gd name="connsiteY1" fmla="*/ 7730 h 1532055"/>
              <a:gd name="connsiteX2" fmla="*/ 2793803 w 3021543"/>
              <a:gd name="connsiteY2" fmla="*/ 25704 h 1532055"/>
              <a:gd name="connsiteX3" fmla="*/ 2414348 w 3021543"/>
              <a:gd name="connsiteY3" fmla="*/ 31695 h 1532055"/>
              <a:gd name="connsiteX4" fmla="*/ 2091558 w 3021543"/>
              <a:gd name="connsiteY4" fmla="*/ 29298 h 1532055"/>
              <a:gd name="connsiteX5" fmla="*/ 1645319 w 3021543"/>
              <a:gd name="connsiteY5" fmla="*/ 30497 h 1532055"/>
              <a:gd name="connsiteX6" fmla="*/ 1243602 w 3021543"/>
              <a:gd name="connsiteY6" fmla="*/ 64048 h 1532055"/>
              <a:gd name="connsiteX7" fmla="*/ 753851 w 3021543"/>
              <a:gd name="connsiteY7" fmla="*/ 61651 h 1532055"/>
              <a:gd name="connsiteX8" fmla="*/ 465465 w 3021543"/>
              <a:gd name="connsiteY8" fmla="*/ 123960 h 1532055"/>
              <a:gd name="connsiteX9" fmla="*/ 546416 w 3021543"/>
              <a:gd name="connsiteY9" fmla="*/ 145529 h 1532055"/>
              <a:gd name="connsiteX10" fmla="*/ 689091 w 3021543"/>
              <a:gd name="connsiteY10" fmla="*/ 192260 h 1532055"/>
              <a:gd name="connsiteX11" fmla="*/ 704269 w 3021543"/>
              <a:gd name="connsiteY11" fmla="*/ 222217 h 1532055"/>
              <a:gd name="connsiteX12" fmla="*/ 683020 w 3021543"/>
              <a:gd name="connsiteY12" fmla="*/ 236595 h 1532055"/>
              <a:gd name="connsiteX13" fmla="*/ 621295 w 3021543"/>
              <a:gd name="connsiteY13" fmla="*/ 264155 h 1532055"/>
              <a:gd name="connsiteX14" fmla="*/ 848968 w 3021543"/>
              <a:gd name="connsiteY14" fmla="*/ 304896 h 1532055"/>
              <a:gd name="connsiteX15" fmla="*/ 768018 w 3021543"/>
              <a:gd name="connsiteY15" fmla="*/ 330059 h 1532055"/>
              <a:gd name="connsiteX16" fmla="*/ 684032 w 3021543"/>
              <a:gd name="connsiteY16" fmla="*/ 348032 h 1532055"/>
              <a:gd name="connsiteX17" fmla="*/ 592962 w 3021543"/>
              <a:gd name="connsiteY17" fmla="*/ 361213 h 1532055"/>
              <a:gd name="connsiteX18" fmla="*/ 509988 w 3021543"/>
              <a:gd name="connsiteY18" fmla="*/ 387575 h 1532055"/>
              <a:gd name="connsiteX19" fmla="*/ 726531 w 3021543"/>
              <a:gd name="connsiteY19" fmla="*/ 398359 h 1532055"/>
              <a:gd name="connsiteX20" fmla="*/ 614212 w 3021543"/>
              <a:gd name="connsiteY20" fmla="*/ 422324 h 1532055"/>
              <a:gd name="connsiteX21" fmla="*/ 522131 w 3021543"/>
              <a:gd name="connsiteY21" fmla="*/ 453478 h 1532055"/>
              <a:gd name="connsiteX22" fmla="*/ 457370 w 3021543"/>
              <a:gd name="connsiteY22" fmla="*/ 467857 h 1532055"/>
              <a:gd name="connsiteX23" fmla="*/ 388562 w 3021543"/>
              <a:gd name="connsiteY23" fmla="*/ 471452 h 1532055"/>
              <a:gd name="connsiteX24" fmla="*/ 372372 w 3021543"/>
              <a:gd name="connsiteY24" fmla="*/ 494218 h 1532055"/>
              <a:gd name="connsiteX25" fmla="*/ 393622 w 3021543"/>
              <a:gd name="connsiteY25" fmla="*/ 518184 h 1532055"/>
              <a:gd name="connsiteX26" fmla="*/ 426002 w 3021543"/>
              <a:gd name="connsiteY26" fmla="*/ 520580 h 1532055"/>
              <a:gd name="connsiteX27" fmla="*/ 619271 w 3021543"/>
              <a:gd name="connsiteY27" fmla="*/ 526571 h 1532055"/>
              <a:gd name="connsiteX28" fmla="*/ 0 w 3021543"/>
              <a:gd name="connsiteY28" fmla="*/ 579294 h 1532055"/>
              <a:gd name="connsiteX29" fmla="*/ 83986 w 3021543"/>
              <a:gd name="connsiteY29" fmla="*/ 611647 h 1532055"/>
              <a:gd name="connsiteX30" fmla="*/ 112319 w 3021543"/>
              <a:gd name="connsiteY30" fmla="*/ 700317 h 1532055"/>
              <a:gd name="connsiteX31" fmla="*/ 215531 w 3021543"/>
              <a:gd name="connsiteY31" fmla="*/ 750643 h 1532055"/>
              <a:gd name="connsiteX32" fmla="*/ 282315 w 3021543"/>
              <a:gd name="connsiteY32" fmla="*/ 768617 h 1532055"/>
              <a:gd name="connsiteX33" fmla="*/ 435109 w 3021543"/>
              <a:gd name="connsiteY33" fmla="*/ 794979 h 1532055"/>
              <a:gd name="connsiteX34" fmla="*/ 457370 w 3021543"/>
              <a:gd name="connsiteY34" fmla="*/ 838116 h 1532055"/>
              <a:gd name="connsiteX35" fmla="*/ 476596 w 3021543"/>
              <a:gd name="connsiteY35" fmla="*/ 886046 h 1532055"/>
              <a:gd name="connsiteX36" fmla="*/ 517071 w 3021543"/>
              <a:gd name="connsiteY36" fmla="*/ 917200 h 1532055"/>
              <a:gd name="connsiteX37" fmla="*/ 202377 w 3021543"/>
              <a:gd name="connsiteY37" fmla="*/ 912407 h 1532055"/>
              <a:gd name="connsiteX38" fmla="*/ 557546 w 3021543"/>
              <a:gd name="connsiteY38" fmla="*/ 1013060 h 1532055"/>
              <a:gd name="connsiteX39" fmla="*/ 526178 w 3021543"/>
              <a:gd name="connsiteY39" fmla="*/ 1052602 h 1532055"/>
              <a:gd name="connsiteX40" fmla="*/ 720459 w 3021543"/>
              <a:gd name="connsiteY40" fmla="*/ 1106523 h 1532055"/>
              <a:gd name="connsiteX41" fmla="*/ 616236 w 3021543"/>
              <a:gd name="connsiteY41" fmla="*/ 1112514 h 1532055"/>
              <a:gd name="connsiteX42" fmla="*/ 1222353 w 3021543"/>
              <a:gd name="connsiteY42" fmla="*/ 1337785 h 1532055"/>
              <a:gd name="connsiteX43" fmla="*/ 2087511 w 3021543"/>
              <a:gd name="connsiteY43" fmla="*/ 1500747 h 1532055"/>
              <a:gd name="connsiteX44" fmla="*/ 2425479 w 3021543"/>
              <a:gd name="connsiteY44" fmla="*/ 1531901 h 1532055"/>
              <a:gd name="connsiteX45" fmla="*/ 2809994 w 3021543"/>
              <a:gd name="connsiteY45" fmla="*/ 1522315 h 1532055"/>
              <a:gd name="connsiteX46" fmla="*/ 2953618 w 3021543"/>
              <a:gd name="connsiteY46" fmla="*/ 1512448 h 1532055"/>
              <a:gd name="connsiteX47" fmla="*/ 3021543 w 3021543"/>
              <a:gd name="connsiteY47" fmla="*/ 1502657 h 153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532055">
                <a:moveTo>
                  <a:pt x="3021543" y="0"/>
                </a:moveTo>
                <a:lnTo>
                  <a:pt x="2963800" y="7730"/>
                </a:lnTo>
                <a:cubicBezTo>
                  <a:pt x="2907134" y="14919"/>
                  <a:pt x="2850469" y="24506"/>
                  <a:pt x="2793803" y="25704"/>
                </a:cubicBezTo>
                <a:cubicBezTo>
                  <a:pt x="2667318" y="29298"/>
                  <a:pt x="2539821" y="20911"/>
                  <a:pt x="2414348" y="31695"/>
                </a:cubicBezTo>
                <a:cubicBezTo>
                  <a:pt x="2307089" y="41281"/>
                  <a:pt x="2198818" y="30497"/>
                  <a:pt x="2091558" y="29298"/>
                </a:cubicBezTo>
                <a:cubicBezTo>
                  <a:pt x="1942812" y="28100"/>
                  <a:pt x="1793053" y="19713"/>
                  <a:pt x="1645319" y="30497"/>
                </a:cubicBezTo>
                <a:cubicBezTo>
                  <a:pt x="1510738" y="38885"/>
                  <a:pt x="1376158" y="41281"/>
                  <a:pt x="1243602" y="64048"/>
                </a:cubicBezTo>
                <a:cubicBezTo>
                  <a:pt x="1079677" y="76030"/>
                  <a:pt x="916765" y="68841"/>
                  <a:pt x="753851" y="61651"/>
                </a:cubicBezTo>
                <a:cubicBezTo>
                  <a:pt x="653675" y="56858"/>
                  <a:pt x="554511" y="41281"/>
                  <a:pt x="465465" y="123960"/>
                </a:cubicBezTo>
                <a:cubicBezTo>
                  <a:pt x="489751" y="143132"/>
                  <a:pt x="519095" y="139537"/>
                  <a:pt x="546416" y="145529"/>
                </a:cubicBezTo>
                <a:cubicBezTo>
                  <a:pt x="594986" y="157511"/>
                  <a:pt x="643557" y="169493"/>
                  <a:pt x="689091" y="192260"/>
                </a:cubicBezTo>
                <a:cubicBezTo>
                  <a:pt x="699210" y="197053"/>
                  <a:pt x="708317" y="206639"/>
                  <a:pt x="704269" y="222217"/>
                </a:cubicBezTo>
                <a:cubicBezTo>
                  <a:pt x="701234" y="234199"/>
                  <a:pt x="691115" y="234199"/>
                  <a:pt x="683020" y="236595"/>
                </a:cubicBezTo>
                <a:cubicBezTo>
                  <a:pt x="664806" y="243785"/>
                  <a:pt x="642545" y="238992"/>
                  <a:pt x="621295" y="264155"/>
                </a:cubicBezTo>
                <a:cubicBezTo>
                  <a:pt x="702245" y="277336"/>
                  <a:pt x="780160" y="252172"/>
                  <a:pt x="848968" y="304896"/>
                </a:cubicBezTo>
                <a:cubicBezTo>
                  <a:pt x="823671" y="331257"/>
                  <a:pt x="795339" y="325266"/>
                  <a:pt x="768018" y="330059"/>
                </a:cubicBezTo>
                <a:cubicBezTo>
                  <a:pt x="739685" y="334852"/>
                  <a:pt x="712365" y="343240"/>
                  <a:pt x="684032" y="348032"/>
                </a:cubicBezTo>
                <a:cubicBezTo>
                  <a:pt x="653675" y="354023"/>
                  <a:pt x="623319" y="355222"/>
                  <a:pt x="592962" y="361213"/>
                </a:cubicBezTo>
                <a:cubicBezTo>
                  <a:pt x="567666" y="366006"/>
                  <a:pt x="540345" y="357618"/>
                  <a:pt x="509988" y="387575"/>
                </a:cubicBezTo>
                <a:cubicBezTo>
                  <a:pt x="584867" y="409143"/>
                  <a:pt x="652663" y="376790"/>
                  <a:pt x="726531" y="398359"/>
                </a:cubicBezTo>
                <a:cubicBezTo>
                  <a:pt x="683020" y="417531"/>
                  <a:pt x="647604" y="411539"/>
                  <a:pt x="614212" y="422324"/>
                </a:cubicBezTo>
                <a:cubicBezTo>
                  <a:pt x="583855" y="433108"/>
                  <a:pt x="547428" y="421126"/>
                  <a:pt x="522131" y="453478"/>
                </a:cubicBezTo>
                <a:cubicBezTo>
                  <a:pt x="502905" y="478641"/>
                  <a:pt x="482668" y="482236"/>
                  <a:pt x="457370" y="467857"/>
                </a:cubicBezTo>
                <a:cubicBezTo>
                  <a:pt x="435109" y="454676"/>
                  <a:pt x="410824" y="458271"/>
                  <a:pt x="388562" y="471452"/>
                </a:cubicBezTo>
                <a:cubicBezTo>
                  <a:pt x="380468" y="476245"/>
                  <a:pt x="372372" y="482236"/>
                  <a:pt x="372372" y="494218"/>
                </a:cubicBezTo>
                <a:cubicBezTo>
                  <a:pt x="372372" y="510994"/>
                  <a:pt x="382491" y="515787"/>
                  <a:pt x="393622" y="518184"/>
                </a:cubicBezTo>
                <a:cubicBezTo>
                  <a:pt x="403741" y="520580"/>
                  <a:pt x="415883" y="522977"/>
                  <a:pt x="426002" y="520580"/>
                </a:cubicBezTo>
                <a:cubicBezTo>
                  <a:pt x="490762" y="507399"/>
                  <a:pt x="554511" y="528968"/>
                  <a:pt x="619271" y="526571"/>
                </a:cubicBezTo>
                <a:cubicBezTo>
                  <a:pt x="415883" y="578096"/>
                  <a:pt x="210471" y="561321"/>
                  <a:pt x="0" y="579294"/>
                </a:cubicBezTo>
                <a:cubicBezTo>
                  <a:pt x="27321" y="615241"/>
                  <a:pt x="62737" y="585286"/>
                  <a:pt x="83986" y="611647"/>
                </a:cubicBezTo>
                <a:cubicBezTo>
                  <a:pt x="63748" y="666766"/>
                  <a:pt x="71844" y="696722"/>
                  <a:pt x="112319" y="700317"/>
                </a:cubicBezTo>
                <a:cubicBezTo>
                  <a:pt x="151782" y="703912"/>
                  <a:pt x="194281" y="684740"/>
                  <a:pt x="215531" y="750643"/>
                </a:cubicBezTo>
                <a:cubicBezTo>
                  <a:pt x="221602" y="771014"/>
                  <a:pt x="259042" y="765023"/>
                  <a:pt x="282315" y="768617"/>
                </a:cubicBezTo>
                <a:cubicBezTo>
                  <a:pt x="332909" y="777005"/>
                  <a:pt x="386539" y="768617"/>
                  <a:pt x="435109" y="794979"/>
                </a:cubicBezTo>
                <a:cubicBezTo>
                  <a:pt x="454335" y="804565"/>
                  <a:pt x="467489" y="811754"/>
                  <a:pt x="457370" y="838116"/>
                </a:cubicBezTo>
                <a:cubicBezTo>
                  <a:pt x="447252" y="865675"/>
                  <a:pt x="460406" y="875261"/>
                  <a:pt x="476596" y="886046"/>
                </a:cubicBezTo>
                <a:cubicBezTo>
                  <a:pt x="488739" y="894433"/>
                  <a:pt x="506953" y="892037"/>
                  <a:pt x="517071" y="917200"/>
                </a:cubicBezTo>
                <a:cubicBezTo>
                  <a:pt x="410824" y="913605"/>
                  <a:pt x="307612" y="893235"/>
                  <a:pt x="202377" y="912407"/>
                </a:cubicBezTo>
                <a:cubicBezTo>
                  <a:pt x="317731" y="960337"/>
                  <a:pt x="444216" y="957940"/>
                  <a:pt x="557546" y="1013060"/>
                </a:cubicBezTo>
                <a:cubicBezTo>
                  <a:pt x="553499" y="1032232"/>
                  <a:pt x="527190" y="1023844"/>
                  <a:pt x="526178" y="1052602"/>
                </a:cubicBezTo>
                <a:cubicBezTo>
                  <a:pt x="585879" y="1082558"/>
                  <a:pt x="657723" y="1062188"/>
                  <a:pt x="720459" y="1106523"/>
                </a:cubicBezTo>
                <a:cubicBezTo>
                  <a:pt x="684032" y="1126893"/>
                  <a:pt x="650640" y="1093342"/>
                  <a:pt x="616236" y="1112514"/>
                </a:cubicBezTo>
                <a:cubicBezTo>
                  <a:pt x="627367" y="1141273"/>
                  <a:pt x="1131283" y="1318613"/>
                  <a:pt x="1222353" y="1337785"/>
                </a:cubicBezTo>
                <a:cubicBezTo>
                  <a:pt x="1407527" y="1377327"/>
                  <a:pt x="1940788" y="1477980"/>
                  <a:pt x="2087511" y="1500747"/>
                </a:cubicBezTo>
                <a:cubicBezTo>
                  <a:pt x="2200841" y="1517522"/>
                  <a:pt x="2313160" y="1530703"/>
                  <a:pt x="2425479" y="1531901"/>
                </a:cubicBezTo>
                <a:cubicBezTo>
                  <a:pt x="2553988" y="1533099"/>
                  <a:pt x="2681485" y="1527108"/>
                  <a:pt x="2809994" y="1522315"/>
                </a:cubicBezTo>
                <a:cubicBezTo>
                  <a:pt x="2858058" y="1520518"/>
                  <a:pt x="2905933" y="1517372"/>
                  <a:pt x="2953618" y="1512448"/>
                </a:cubicBezTo>
                <a:lnTo>
                  <a:pt x="3021543" y="1502657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100C50-4651-23E3-6722-3312A50A7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199"/>
            <a:ext cx="4191000" cy="5338763"/>
          </a:xfrm>
        </p:spPr>
        <p:txBody>
          <a:bodyPr>
            <a:normAutofit/>
          </a:bodyPr>
          <a:lstStyle/>
          <a:p>
            <a:r>
              <a:rPr lang="en-IN" b="1" dirty="0"/>
              <a:t>Methodology</a:t>
            </a:r>
            <a:endParaRPr lang="en-IN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CC420-942C-BCD8-FDA6-209C6F669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2332" y="838199"/>
            <a:ext cx="6051468" cy="5338763"/>
          </a:xfrm>
        </p:spPr>
        <p:txBody>
          <a:bodyPr anchor="ctr">
            <a:normAutofit/>
          </a:bodyPr>
          <a:lstStyle/>
          <a:p>
            <a:r>
              <a:rPr lang="en-IN" sz="2000"/>
              <a:t>We have used </a:t>
            </a:r>
            <a:r>
              <a:rPr lang="en-IN" sz="2000" b="1"/>
              <a:t>Hive </a:t>
            </a:r>
            <a:r>
              <a:rPr lang="en-IN" sz="2000"/>
              <a:t>for data processing. Hive is a tool used for data processing large datasets using SQL queries.</a:t>
            </a:r>
          </a:p>
          <a:p>
            <a:r>
              <a:rPr lang="en-IN" sz="2000"/>
              <a:t>It is also easier to load the data in Hive compared other data processing tools.</a:t>
            </a:r>
          </a:p>
          <a:p>
            <a:r>
              <a:rPr lang="en-IN" sz="2000" b="1"/>
              <a:t>DATA VISUALISATION:- </a:t>
            </a:r>
            <a:r>
              <a:rPr lang="en-IN" sz="2000"/>
              <a:t>It is the process of representing data in a visual format, such as charts, graphs or maps to helps users understand and analyse complex data.</a:t>
            </a:r>
          </a:p>
          <a:p>
            <a:r>
              <a:rPr lang="en-IN" sz="2000"/>
              <a:t>We have done our data visualisation in </a:t>
            </a:r>
            <a:r>
              <a:rPr lang="en-IN" sz="2000" b="1"/>
              <a:t>Excel </a:t>
            </a:r>
            <a:r>
              <a:rPr lang="en-IN" sz="2000"/>
              <a:t>spreadsheet because it is easy to use, accessible and widely adopted.</a:t>
            </a:r>
            <a:endParaRPr lang="en-IN" sz="2000" b="1"/>
          </a:p>
        </p:txBody>
      </p:sp>
    </p:spTree>
    <p:extLst>
      <p:ext uri="{BB962C8B-B14F-4D97-AF65-F5344CB8AC3E}">
        <p14:creationId xmlns:p14="http://schemas.microsoft.com/office/powerpoint/2010/main" val="3766395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5408913-B323-422F-B521-2957A5B7F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92" y="0"/>
            <a:ext cx="7299977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810D00-322A-3760-1D8A-B02644B8F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65749"/>
            <a:ext cx="4953001" cy="4726502"/>
          </a:xfrm>
        </p:spPr>
        <p:txBody>
          <a:bodyPr>
            <a:normAutofit/>
          </a:bodyPr>
          <a:lstStyle/>
          <a:p>
            <a:r>
              <a:rPr lang="en-IN" b="1" dirty="0"/>
              <a:t>Methodology</a:t>
            </a:r>
            <a:endParaRPr lang="en-IN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00D95-3DA7-FD2F-2AE5-CCB064BAC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8022" y="713313"/>
            <a:ext cx="3815778" cy="5431376"/>
          </a:xfrm>
        </p:spPr>
        <p:txBody>
          <a:bodyPr anchor="ctr">
            <a:normAutofit/>
          </a:bodyPr>
          <a:lstStyle/>
          <a:p>
            <a:r>
              <a:rPr lang="en-IN" sz="1700"/>
              <a:t>We have used </a:t>
            </a:r>
            <a:r>
              <a:rPr lang="en-IN" sz="1700" b="1"/>
              <a:t>3D bar graph </a:t>
            </a:r>
            <a:r>
              <a:rPr lang="en-IN" sz="1700"/>
              <a:t>in our rainfall and temperature datasets. A 3D bar graph is a type of chart that uses rectangular bars or columns to represent data in three dimensions.</a:t>
            </a:r>
          </a:p>
          <a:p>
            <a:r>
              <a:rPr lang="en-IN" sz="1700"/>
              <a:t>The height of each bar or column represents a numerical value, while the width and depth represents categories or groups. In a 3D bar graph each bar is plotted along three axes: x-axis, y-axis and z-axis. The x-axis and y-axis represents the two categorical variables being compared while the z-axis represents the numerical variable being measured.</a:t>
            </a:r>
          </a:p>
          <a:p>
            <a:r>
              <a:rPr lang="en-IN" sz="1700"/>
              <a:t>From  rainfall dataset x-axis represents years, y-axis represents rainfall and the z-axis represents months.</a:t>
            </a:r>
          </a:p>
        </p:txBody>
      </p:sp>
    </p:spTree>
    <p:extLst>
      <p:ext uri="{BB962C8B-B14F-4D97-AF65-F5344CB8AC3E}">
        <p14:creationId xmlns:p14="http://schemas.microsoft.com/office/powerpoint/2010/main" val="1159634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6CCBC6-0A06-87DA-78C1-449CA77EA5AB}"/>
              </a:ext>
            </a:extLst>
          </p:cNvPr>
          <p:cNvSpPr/>
          <p:nvPr/>
        </p:nvSpPr>
        <p:spPr>
          <a:xfrm>
            <a:off x="80682" y="134470"/>
            <a:ext cx="345141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r>
              <a:rPr lang="en-US" sz="40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eatures 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ADD059-7F3C-9B1A-E05C-E6C39D61A17C}"/>
              </a:ext>
            </a:extLst>
          </p:cNvPr>
          <p:cNvSpPr txBox="1"/>
          <p:nvPr/>
        </p:nvSpPr>
        <p:spPr>
          <a:xfrm>
            <a:off x="887506" y="814220"/>
            <a:ext cx="1088315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Temperature: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As mentioned in the objectives, the temperature could affect the growth of the crop, so this could be measured and used as a feature.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Rainfall: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amount of rainfall could be measured and used as a feature, as this is important for determining the suitability of the environment for the crop.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Location: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location where the crop is being grown could also be considered as a feature, as different regions may </a:t>
            </a:r>
            <a:r>
              <a:rPr lang="en-US" i="0" dirty="0">
                <a:solidFill>
                  <a:srgbClr val="374151"/>
                </a:solidFill>
                <a:effectLst/>
                <a:latin typeface="Söhne"/>
              </a:rPr>
              <a:t>have different ideal conditions for crop growth.</a:t>
            </a:r>
          </a:p>
          <a:p>
            <a:pPr algn="l">
              <a:buFont typeface="+mj-lt"/>
              <a:buAutoNum type="arabicPeriod"/>
            </a:pPr>
            <a:endParaRPr lang="en-US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rgbClr val="374151"/>
                </a:solidFill>
                <a:latin typeface="Söhne"/>
              </a:rPr>
              <a:t>Recommendation Dataset :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At last,  we are obtaining the values of temperature and rainfall We are comparing them with the Crop Recommendation Dataset.</a:t>
            </a:r>
          </a:p>
          <a:p>
            <a:pPr algn="l">
              <a:buFont typeface="+mj-lt"/>
              <a:buAutoNum type="arabicPeriod"/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Year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We have taken this to collect annual average Temperature and Rainfall values.</a:t>
            </a:r>
          </a:p>
          <a:p>
            <a:pPr algn="l">
              <a:buFont typeface="+mj-lt"/>
              <a:buAutoNum type="arabicPeriod"/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 average: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By using Temperature average feature we are obtaining month wise average Data.</a:t>
            </a:r>
          </a:p>
          <a:p>
            <a:pPr algn="l"/>
            <a:endParaRPr lang="en-US" dirty="0">
              <a:solidFill>
                <a:srgbClr val="374151"/>
              </a:solidFill>
              <a:latin typeface="Söhne"/>
            </a:endParaRP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7.SUBDIVISION: </a:t>
            </a:r>
            <a:r>
              <a:rPr lang="en-US" i="0" dirty="0">
                <a:solidFill>
                  <a:srgbClr val="374151"/>
                </a:solidFill>
                <a:effectLst/>
                <a:latin typeface="Söhne"/>
              </a:rPr>
              <a:t>In this feature we are describing the area or a particular Region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endParaRPr lang="en-US" b="1" dirty="0">
              <a:solidFill>
                <a:srgbClr val="374151"/>
              </a:solidFill>
              <a:latin typeface="Söhne"/>
            </a:endParaRPr>
          </a:p>
          <a:p>
            <a:pPr algn="l"/>
            <a:r>
              <a:rPr lang="en-US" b="1" dirty="0">
                <a:solidFill>
                  <a:srgbClr val="374151"/>
                </a:solidFill>
                <a:latin typeface="Söhne"/>
              </a:rPr>
              <a:t>8.Annual :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By using this we can collect all month's data by averaging the values.</a:t>
            </a:r>
          </a:p>
          <a:p>
            <a:pPr algn="l"/>
            <a:endParaRPr lang="en-US" dirty="0">
              <a:solidFill>
                <a:srgbClr val="374151"/>
              </a:solidFill>
              <a:latin typeface="Söhne"/>
            </a:endParaRP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9.Sea</a:t>
            </a:r>
            <a:r>
              <a:rPr lang="en-US" b="1" dirty="0">
                <a:solidFill>
                  <a:srgbClr val="374151"/>
                </a:solidFill>
                <a:latin typeface="Söhne"/>
              </a:rPr>
              <a:t>sonal Average :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By using this we are able to extract the average Rainfall for each quarter.</a:t>
            </a:r>
            <a:endParaRPr lang="en-US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013139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972</Words>
  <Application>Microsoft Office PowerPoint</Application>
  <PresentationFormat>Widescreen</PresentationFormat>
  <Paragraphs>82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Söhne</vt:lpstr>
      <vt:lpstr>WordVisi_MSFontService</vt:lpstr>
      <vt:lpstr>Office Theme</vt:lpstr>
      <vt:lpstr>PowerPoint Presentation</vt:lpstr>
      <vt:lpstr>PowerPoint Presentation</vt:lpstr>
      <vt:lpstr>PowerPoint Presentation</vt:lpstr>
      <vt:lpstr>Methodology</vt:lpstr>
      <vt:lpstr>Methodology</vt:lpstr>
      <vt:lpstr>Methodology</vt:lpstr>
      <vt:lpstr>Methodology</vt:lpstr>
      <vt:lpstr>Methodology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Chintapalli, Surya Vamsi</dc:creator>
  <cp:lastModifiedBy>Chintapalli, Surya Vamsi</cp:lastModifiedBy>
  <cp:revision>2</cp:revision>
  <dcterms:created xsi:type="dcterms:W3CDTF">2023-04-07T01:14:06Z</dcterms:created>
  <dcterms:modified xsi:type="dcterms:W3CDTF">2023-04-07T02:12:33Z</dcterms:modified>
</cp:coreProperties>
</file>