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1" r:id="rId2"/>
  </p:sldMasterIdLst>
  <p:sldIdLst>
    <p:sldId id="262" r:id="rId3"/>
    <p:sldId id="256"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3B0D-1FA7-E79F-E14D-DD767458A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772F84-DED6-0A3D-7E26-3338AA817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CC9E90-A514-6127-FA86-DDE3198FEED6}"/>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a:extLst>
              <a:ext uri="{FF2B5EF4-FFF2-40B4-BE49-F238E27FC236}">
                <a16:creationId xmlns:a16="http://schemas.microsoft.com/office/drawing/2014/main" id="{2DC79334-90EB-540D-2D9A-A41B3AFB7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1139A-5F07-D425-5366-6C8A32878715}"/>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2031704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1FB-F63E-F6BC-FF7A-6756355A1B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FB2C7D-D915-F4C3-7A95-CED7168D4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2ABE7-6BB7-2819-30DA-D3E569A46BB5}"/>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a:extLst>
              <a:ext uri="{FF2B5EF4-FFF2-40B4-BE49-F238E27FC236}">
                <a16:creationId xmlns:a16="http://schemas.microsoft.com/office/drawing/2014/main" id="{7632A25C-F58D-7EAE-3226-34A56397D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B2134-B949-3ED1-BD2F-B62D17296257}"/>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229400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F8E1E-729D-B737-929C-6A56123C9F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F98F4-CF9A-5DA9-CDA2-5B32066DC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2D319-4670-E16B-196D-344208E40AAA}"/>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a:extLst>
              <a:ext uri="{FF2B5EF4-FFF2-40B4-BE49-F238E27FC236}">
                <a16:creationId xmlns:a16="http://schemas.microsoft.com/office/drawing/2014/main" id="{023B9DFB-245D-C03F-FC27-E2082368BF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8A1A9E-F8FD-7FBE-EDE2-447F9C4A8D92}"/>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345534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859F4-5BA5-4252-A783-5108A47570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09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2051420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859F4-5BA5-4252-A783-5108A47570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022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216B38-955D-4278-BF3C-CD5688477A18}"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4001312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216B38-955D-4278-BF3C-CD5688477A18}" type="datetimeFigureOut">
              <a:rPr lang="en-IN" smtClean="0"/>
              <a:t>16-09-2024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83602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216B38-955D-4278-BF3C-CD5688477A18}" type="datetimeFigureOut">
              <a:rPr lang="en-IN" smtClean="0"/>
              <a:t>16-09-2024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1731498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216B38-955D-4278-BF3C-CD5688477A18}" type="datetimeFigureOut">
              <a:rPr lang="en-IN" smtClean="0"/>
              <a:t>16-09-2024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2642861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A216B38-955D-4278-BF3C-CD5688477A18}" type="datetimeFigureOut">
              <a:rPr lang="en-IN" smtClean="0"/>
              <a:t>16-09-2024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3859F4-5BA5-4252-A783-5108A4757034}" type="slidenum">
              <a:rPr lang="en-IN" smtClean="0"/>
              <a:t>‹#›</a:t>
            </a:fld>
            <a:endParaRPr lang="en-IN"/>
          </a:p>
        </p:txBody>
      </p:sp>
    </p:spTree>
    <p:extLst>
      <p:ext uri="{BB962C8B-B14F-4D97-AF65-F5344CB8AC3E}">
        <p14:creationId xmlns:p14="http://schemas.microsoft.com/office/powerpoint/2010/main" val="252773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7C9F-06B4-A502-0782-B864A1D153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1F6519-F141-0416-50D6-5C882536B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BFFC0-3F90-AA27-8400-5C65AE55F167}"/>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a:extLst>
              <a:ext uri="{FF2B5EF4-FFF2-40B4-BE49-F238E27FC236}">
                <a16:creationId xmlns:a16="http://schemas.microsoft.com/office/drawing/2014/main" id="{DEEE7650-E1C8-36E3-6895-ADA05ADE12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7E3C1-D2FD-E261-43AF-D10EB5BC96A9}"/>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4012817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216B38-955D-4278-BF3C-CD5688477A18}"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2926742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2785209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125078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2475-370B-6734-6CA3-91FD6CF25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578FF8-F0B3-2C35-55C9-83145FDF6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62FFA2-01DD-69DD-63E9-4E3EFA3B54C4}"/>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5" name="Footer Placeholder 4">
            <a:extLst>
              <a:ext uri="{FF2B5EF4-FFF2-40B4-BE49-F238E27FC236}">
                <a16:creationId xmlns:a16="http://schemas.microsoft.com/office/drawing/2014/main" id="{7FE9F19E-DD16-4320-E185-209CBEB77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A6CD4-4B68-D669-D7F7-FF876BFCAE50}"/>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364029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A1FF-2D26-DC9C-9F65-F8B483A9BE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395640-6E17-8F7F-A604-5E537EBD3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D80039-637D-9654-94F2-942A130C4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1E4E06-83E5-AF88-E16A-80B45D2DDB8C}"/>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6" name="Footer Placeholder 5">
            <a:extLst>
              <a:ext uri="{FF2B5EF4-FFF2-40B4-BE49-F238E27FC236}">
                <a16:creationId xmlns:a16="http://schemas.microsoft.com/office/drawing/2014/main" id="{E1EBDF80-FA58-60E1-A87A-DFF793611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23CA8E-1F5B-EB07-F026-4846DCEA21AE}"/>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373898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2A12-5B7E-AF2E-96E5-D80F1DAE9D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208912-296D-DD08-692F-D41EED769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F49EC-88B4-E8A9-0DF1-E1BDD6BF87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7A3285-3B01-1F6C-E2EC-57A8190A9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80E287-B98D-7AD1-20C4-8138D89476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9CCDFC-4712-166A-D2EC-70C192B3BE39}"/>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8" name="Footer Placeholder 7">
            <a:extLst>
              <a:ext uri="{FF2B5EF4-FFF2-40B4-BE49-F238E27FC236}">
                <a16:creationId xmlns:a16="http://schemas.microsoft.com/office/drawing/2014/main" id="{B83963A5-5F5D-8921-CDCD-3E872BE9BE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5B3558-127D-8D01-37B2-7AD6B3B9DE7A}"/>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110537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C337-36AE-FC70-6215-3E358F6F28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F78D9C-4D31-4796-783A-71259053904C}"/>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4" name="Footer Placeholder 3">
            <a:extLst>
              <a:ext uri="{FF2B5EF4-FFF2-40B4-BE49-F238E27FC236}">
                <a16:creationId xmlns:a16="http://schemas.microsoft.com/office/drawing/2014/main" id="{E7948BC5-01E3-3ED6-13FF-512A398212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EF1DF4-72B7-0055-5445-54A4592EB1A5}"/>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389684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003DF6-E761-85BE-9970-4964DFBFFB6A}"/>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3" name="Footer Placeholder 2">
            <a:extLst>
              <a:ext uri="{FF2B5EF4-FFF2-40B4-BE49-F238E27FC236}">
                <a16:creationId xmlns:a16="http://schemas.microsoft.com/office/drawing/2014/main" id="{573C9A4F-0512-0156-EF42-2E697F5C7C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26D449-2A95-73DC-5990-152691C2EDEB}"/>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207737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D6C4-01F8-F3DB-1FAE-871437EAF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4385D6-3B17-6ED0-3B5C-8BE4478FB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09BADA-CB76-74A9-B41B-A5A95492B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C7EC4-C78B-83D7-5A19-EA078884751C}"/>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6" name="Footer Placeholder 5">
            <a:extLst>
              <a:ext uri="{FF2B5EF4-FFF2-40B4-BE49-F238E27FC236}">
                <a16:creationId xmlns:a16="http://schemas.microsoft.com/office/drawing/2014/main" id="{FC0DD74B-D784-5DFF-B414-B634618C4D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E3B5E-AAD5-B935-62DE-79FAD9A7F835}"/>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56937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C838-4508-CA11-FDDA-2822D9600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E6DBC7-BA87-7C72-49B4-379A9F770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C03856-5348-ACFC-FEBC-98D170370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969547-E8CE-5087-01DA-66D0C4DEB949}"/>
              </a:ext>
            </a:extLst>
          </p:cNvPr>
          <p:cNvSpPr>
            <a:spLocks noGrp="1"/>
          </p:cNvSpPr>
          <p:nvPr>
            <p:ph type="dt" sz="half" idx="10"/>
          </p:nvPr>
        </p:nvSpPr>
        <p:spPr/>
        <p:txBody>
          <a:bodyPr/>
          <a:lstStyle/>
          <a:p>
            <a:fld id="{FA216B38-955D-4278-BF3C-CD5688477A18}" type="datetimeFigureOut">
              <a:rPr lang="en-IN" smtClean="0"/>
              <a:t>16-09-2024</a:t>
            </a:fld>
            <a:endParaRPr lang="en-IN"/>
          </a:p>
        </p:txBody>
      </p:sp>
      <p:sp>
        <p:nvSpPr>
          <p:cNvPr id="6" name="Footer Placeholder 5">
            <a:extLst>
              <a:ext uri="{FF2B5EF4-FFF2-40B4-BE49-F238E27FC236}">
                <a16:creationId xmlns:a16="http://schemas.microsoft.com/office/drawing/2014/main" id="{3B3BA130-2667-85D0-22C3-E5E28DECF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E7E43B-1FA4-8272-9205-19B820E9E446}"/>
              </a:ext>
            </a:extLst>
          </p:cNvPr>
          <p:cNvSpPr>
            <a:spLocks noGrp="1"/>
          </p:cNvSpPr>
          <p:nvPr>
            <p:ph type="sldNum" sz="quarter" idx="12"/>
          </p:nvPr>
        </p:nvSpPr>
        <p:spPr/>
        <p:txBody>
          <a:bodyPr/>
          <a:lstStyle/>
          <a:p>
            <a:fld id="{BD3859F4-5BA5-4252-A783-5108A4757034}" type="slidenum">
              <a:rPr lang="en-IN" smtClean="0"/>
              <a:t>‹#›</a:t>
            </a:fld>
            <a:endParaRPr lang="en-IN"/>
          </a:p>
        </p:txBody>
      </p:sp>
    </p:spTree>
    <p:extLst>
      <p:ext uri="{BB962C8B-B14F-4D97-AF65-F5344CB8AC3E}">
        <p14:creationId xmlns:p14="http://schemas.microsoft.com/office/powerpoint/2010/main" val="284704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0FBD5-2D69-86E8-E194-061FAB6E3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F2D215-EAAC-E60E-C61E-5DFBBF190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022EA-C7D2-EEA9-0D3C-6A2D00CFF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16B38-955D-4278-BF3C-CD5688477A18}" type="datetimeFigureOut">
              <a:rPr lang="en-IN" smtClean="0"/>
              <a:t>16-09-2024</a:t>
            </a:fld>
            <a:endParaRPr lang="en-IN"/>
          </a:p>
        </p:txBody>
      </p:sp>
      <p:sp>
        <p:nvSpPr>
          <p:cNvPr id="5" name="Footer Placeholder 4">
            <a:extLst>
              <a:ext uri="{FF2B5EF4-FFF2-40B4-BE49-F238E27FC236}">
                <a16:creationId xmlns:a16="http://schemas.microsoft.com/office/drawing/2014/main" id="{66C6056C-EE78-F8F4-5869-50D51472D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14037E-F89B-74B0-7E2F-F58EBD8FF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859F4-5BA5-4252-A783-5108A4757034}" type="slidenum">
              <a:rPr lang="en-IN" smtClean="0"/>
              <a:t>‹#›</a:t>
            </a:fld>
            <a:endParaRPr lang="en-IN"/>
          </a:p>
        </p:txBody>
      </p:sp>
    </p:spTree>
    <p:extLst>
      <p:ext uri="{BB962C8B-B14F-4D97-AF65-F5344CB8AC3E}">
        <p14:creationId xmlns:p14="http://schemas.microsoft.com/office/powerpoint/2010/main" val="424975254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A216B38-955D-4278-BF3C-CD5688477A18}" type="datetimeFigureOut">
              <a:rPr lang="en-IN" smtClean="0"/>
              <a:t>16-09-2024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3859F4-5BA5-4252-A783-5108A47570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77796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7011C-FAA6-502D-E844-23DB98DBC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978" y="4746"/>
            <a:ext cx="9380524" cy="5733517"/>
          </a:xfrm>
          <a:prstGeom prst="rect">
            <a:avLst/>
          </a:prstGeom>
        </p:spPr>
      </p:pic>
      <p:sp>
        <p:nvSpPr>
          <p:cNvPr id="4" name="TextBox 3">
            <a:extLst>
              <a:ext uri="{FF2B5EF4-FFF2-40B4-BE49-F238E27FC236}">
                <a16:creationId xmlns:a16="http://schemas.microsoft.com/office/drawing/2014/main" id="{FB8A7CD5-CC54-9394-A09D-3DF06E742390}"/>
              </a:ext>
            </a:extLst>
          </p:cNvPr>
          <p:cNvSpPr txBox="1"/>
          <p:nvPr/>
        </p:nvSpPr>
        <p:spPr>
          <a:xfrm>
            <a:off x="7436384" y="5733517"/>
            <a:ext cx="4483865" cy="954107"/>
          </a:xfrm>
          <a:prstGeom prst="rect">
            <a:avLst/>
          </a:prstGeom>
          <a:noFill/>
        </p:spPr>
        <p:txBody>
          <a:bodyPr wrap="square" rtlCol="0">
            <a:spAutoFit/>
          </a:bodyPr>
          <a:lstStyle/>
          <a:p>
            <a:pPr algn="just"/>
            <a:r>
              <a:rPr lang="en-US" sz="2800" dirty="0">
                <a:latin typeface="Arial Rounded MT Bold" panose="020F0704030504030204" pitchFamily="34" charset="0"/>
              </a:rPr>
              <a:t>Presented By :</a:t>
            </a:r>
          </a:p>
          <a:p>
            <a:pPr algn="just"/>
            <a:r>
              <a:rPr lang="en-US" sz="2800" dirty="0">
                <a:latin typeface="Arial Rounded MT Bold" panose="020F0704030504030204" pitchFamily="34" charset="0"/>
              </a:rPr>
              <a:t>	</a:t>
            </a:r>
            <a:r>
              <a:rPr lang="en-US" sz="2800" dirty="0" err="1">
                <a:latin typeface="Arial Rounded MT Bold" panose="020F0704030504030204" pitchFamily="34" charset="0"/>
              </a:rPr>
              <a:t>SuryaVamsi</a:t>
            </a:r>
            <a:r>
              <a:rPr lang="en-US" sz="2800" dirty="0">
                <a:latin typeface="Arial Rounded MT Bold" panose="020F0704030504030204" pitchFamily="34" charset="0"/>
              </a:rPr>
              <a:t> Pasam</a:t>
            </a:r>
            <a:endParaRPr lang="en-IN" dirty="0">
              <a:latin typeface="Arial Rounded MT Bold" panose="020F0704030504030204" pitchFamily="34" charset="0"/>
            </a:endParaRPr>
          </a:p>
        </p:txBody>
      </p:sp>
    </p:spTree>
    <p:extLst>
      <p:ext uri="{BB962C8B-B14F-4D97-AF65-F5344CB8AC3E}">
        <p14:creationId xmlns:p14="http://schemas.microsoft.com/office/powerpoint/2010/main" val="137105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E6D1-5667-CC8F-92B5-EBBD81CA5E46}"/>
              </a:ext>
            </a:extLst>
          </p:cNvPr>
          <p:cNvSpPr>
            <a:spLocks noGrp="1"/>
          </p:cNvSpPr>
          <p:nvPr>
            <p:ph type="ctrTitle"/>
          </p:nvPr>
        </p:nvSpPr>
        <p:spPr>
          <a:xfrm>
            <a:off x="541925" y="-627962"/>
            <a:ext cx="10576193" cy="2100941"/>
          </a:xfrm>
        </p:spPr>
        <p:txBody>
          <a:bodyPr>
            <a:normAutofit/>
          </a:bodyPr>
          <a:lstStyle/>
          <a:p>
            <a:r>
              <a:rPr lang="en-US" sz="9600" dirty="0">
                <a:solidFill>
                  <a:schemeClr val="tx1">
                    <a:lumMod val="95000"/>
                    <a:lumOff val="5000"/>
                  </a:schemeClr>
                </a:solidFill>
                <a:latin typeface="Brush Script MT" panose="03060802040406070304" pitchFamily="66" charset="0"/>
              </a:rPr>
              <a:t>Sea-Cuts</a:t>
            </a:r>
            <a:endParaRPr lang="en-IN" sz="9600" dirty="0">
              <a:solidFill>
                <a:schemeClr val="tx1">
                  <a:lumMod val="95000"/>
                  <a:lumOff val="5000"/>
                </a:schemeClr>
              </a:solidFill>
              <a:latin typeface="Brush Script MT" panose="03060802040406070304" pitchFamily="66" charset="0"/>
            </a:endParaRPr>
          </a:p>
        </p:txBody>
      </p:sp>
      <p:sp>
        <p:nvSpPr>
          <p:cNvPr id="3" name="Subtitle 2">
            <a:extLst>
              <a:ext uri="{FF2B5EF4-FFF2-40B4-BE49-F238E27FC236}">
                <a16:creationId xmlns:a16="http://schemas.microsoft.com/office/drawing/2014/main" id="{F7826611-DEE8-548F-3CD4-4BE3CB95F2B3}"/>
              </a:ext>
            </a:extLst>
          </p:cNvPr>
          <p:cNvSpPr>
            <a:spLocks noGrp="1"/>
          </p:cNvSpPr>
          <p:nvPr>
            <p:ph type="subTitle" idx="1"/>
          </p:nvPr>
        </p:nvSpPr>
        <p:spPr>
          <a:xfrm>
            <a:off x="3593204" y="1080115"/>
            <a:ext cx="9144000" cy="1046603"/>
          </a:xfrm>
        </p:spPr>
        <p:txBody>
          <a:bodyPr>
            <a:normAutofit/>
          </a:bodyPr>
          <a:lstStyle/>
          <a:p>
            <a:r>
              <a:rPr lang="en-US" sz="3600" dirty="0">
                <a:latin typeface="Berlin Sans FB" panose="020E0602020502020306" pitchFamily="34" charset="0"/>
              </a:rPr>
              <a:t>Vitamin-Sea</a:t>
            </a:r>
            <a:endParaRPr lang="en-IN" sz="3600" dirty="0">
              <a:latin typeface="Berlin Sans FB" panose="020E0602020502020306" pitchFamily="34" charset="0"/>
            </a:endParaRPr>
          </a:p>
        </p:txBody>
      </p:sp>
      <p:sp>
        <p:nvSpPr>
          <p:cNvPr id="4" name="TextBox 3">
            <a:extLst>
              <a:ext uri="{FF2B5EF4-FFF2-40B4-BE49-F238E27FC236}">
                <a16:creationId xmlns:a16="http://schemas.microsoft.com/office/drawing/2014/main" id="{6D95EEE9-A0E4-4F74-A040-92E2841B0592}"/>
              </a:ext>
            </a:extLst>
          </p:cNvPr>
          <p:cNvSpPr txBox="1"/>
          <p:nvPr/>
        </p:nvSpPr>
        <p:spPr>
          <a:xfrm>
            <a:off x="541925" y="1351794"/>
            <a:ext cx="11422393" cy="5632311"/>
          </a:xfrm>
          <a:prstGeom prst="rect">
            <a:avLst/>
          </a:prstGeom>
          <a:noFill/>
        </p:spPr>
        <p:txBody>
          <a:bodyPr wrap="square" rtlCol="0">
            <a:spAutoFit/>
          </a:bodyPr>
          <a:lstStyle/>
          <a:p>
            <a:pPr>
              <a:lnSpc>
                <a:spcPct val="150000"/>
              </a:lnSpc>
            </a:pPr>
            <a:r>
              <a:rPr lang="en-US" sz="3600" b="1" dirty="0">
                <a:latin typeface="Agency FB" panose="020B0503020202020204" pitchFamily="34" charset="0"/>
              </a:rPr>
              <a:t>Abstract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Seafood is a vital source of protein and nutrients for many people, and there is no lack of seafood lovers across the world. After cereals, seafood is believed to be the most important food source for humans, one that accounts for about 15% of the world population’s protein intake.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serves as a vital source of protein, essential fatty acids like omega-3s, vitamins, and minerals that contribute to human health. Globally, seafood consumption has cultural, nutritional, and economic significance, playing a crucial role in sustaining millions of livelihoods, particularly in coastal communities.</a:t>
            </a:r>
          </a:p>
          <a:p>
            <a:endParaRPr lang="en-IN" dirty="0"/>
          </a:p>
        </p:txBody>
      </p:sp>
    </p:spTree>
    <p:extLst>
      <p:ext uri="{BB962C8B-B14F-4D97-AF65-F5344CB8AC3E}">
        <p14:creationId xmlns:p14="http://schemas.microsoft.com/office/powerpoint/2010/main" val="154825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ACF9001-36E4-41D1-57D3-198E34B878D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0" y="992187"/>
            <a:ext cx="6172200" cy="4873625"/>
          </a:xfrm>
        </p:spPr>
      </p:pic>
      <p:sp>
        <p:nvSpPr>
          <p:cNvPr id="4" name="Text Placeholder 3">
            <a:extLst>
              <a:ext uri="{FF2B5EF4-FFF2-40B4-BE49-F238E27FC236}">
                <a16:creationId xmlns:a16="http://schemas.microsoft.com/office/drawing/2014/main" id="{671078BC-D5C7-2DED-54F8-B11608D1733B}"/>
              </a:ext>
            </a:extLst>
          </p:cNvPr>
          <p:cNvSpPr>
            <a:spLocks noGrp="1"/>
          </p:cNvSpPr>
          <p:nvPr>
            <p:ph type="body" sz="half" idx="2"/>
          </p:nvPr>
        </p:nvSpPr>
        <p:spPr>
          <a:xfrm>
            <a:off x="6172200" y="176594"/>
            <a:ext cx="5638131" cy="7006403"/>
          </a:xfrm>
        </p:spPr>
        <p:txBody>
          <a:bodyPr>
            <a:normAutofit/>
          </a:bodyPr>
          <a:lstStyle/>
          <a:p>
            <a:pPr algn="just">
              <a:lnSpc>
                <a:spcPct val="150000"/>
              </a:lnSpc>
            </a:pPr>
            <a:r>
              <a:rPr lang="en-US" sz="2800" b="1" dirty="0">
                <a:latin typeface="Bell MT" panose="02020503060305020303" pitchFamily="18" charset="0"/>
              </a:rPr>
              <a:t>The idea behind selecting seafood as a theme for webpage design is :</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Appealing Visual Aesthetic</a:t>
            </a:r>
          </a:p>
          <a:p>
            <a:pPr marL="800100" lvl="1"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Vibrant colours , texts and Nature’s beauty.</a:t>
            </a:r>
          </a:p>
          <a:p>
            <a:pPr marL="800100" lvl="1" indent="-3429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Soothing, fresh, and dynamic design.</a:t>
            </a:r>
            <a:endParaRPr lang="en-IN" sz="18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Health and Nutrition. </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Showcasing Recipes and Products.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Connection to the Ocean and Lifestyle.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Freshness and Quality.</a:t>
            </a:r>
          </a:p>
          <a:p>
            <a:pPr>
              <a:lnSpc>
                <a:spcPct val="150000"/>
              </a:lnSpc>
            </a:pPr>
            <a:endParaRPr lang="en-US" sz="3200" dirty="0"/>
          </a:p>
          <a:p>
            <a:pPr>
              <a:lnSpc>
                <a:spcPct val="150000"/>
              </a:lnSpc>
            </a:pPr>
            <a:endParaRPr lang="en-IN" sz="2800" dirty="0"/>
          </a:p>
          <a:p>
            <a:pPr>
              <a:lnSpc>
                <a:spcPct val="150000"/>
              </a:lnSpc>
            </a:pPr>
            <a:endParaRPr lang="en-IN" sz="2800" dirty="0"/>
          </a:p>
          <a:p>
            <a:pPr>
              <a:lnSpc>
                <a:spcPct val="150000"/>
              </a:lnSpc>
            </a:pPr>
            <a:endParaRPr lang="en-IN" sz="2400" b="1" dirty="0">
              <a:latin typeface="Bell MT" panose="02020503060305020303" pitchFamily="18" charset="0"/>
            </a:endParaRPr>
          </a:p>
        </p:txBody>
      </p:sp>
    </p:spTree>
    <p:extLst>
      <p:ext uri="{BB962C8B-B14F-4D97-AF65-F5344CB8AC3E}">
        <p14:creationId xmlns:p14="http://schemas.microsoft.com/office/powerpoint/2010/main" val="333215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A73392-E259-1CC2-14C6-D97B20050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TextBox 5">
            <a:extLst>
              <a:ext uri="{FF2B5EF4-FFF2-40B4-BE49-F238E27FC236}">
                <a16:creationId xmlns:a16="http://schemas.microsoft.com/office/drawing/2014/main" id="{236E359D-F607-BC58-F871-86513BC6F759}"/>
              </a:ext>
            </a:extLst>
          </p:cNvPr>
          <p:cNvSpPr txBox="1"/>
          <p:nvPr/>
        </p:nvSpPr>
        <p:spPr>
          <a:xfrm>
            <a:off x="176271" y="341523"/>
            <a:ext cx="6323681" cy="5447645"/>
          </a:xfrm>
          <a:prstGeom prst="rect">
            <a:avLst/>
          </a:prstGeom>
          <a:noFill/>
        </p:spPr>
        <p:txBody>
          <a:bodyPr wrap="square" rtlCol="0">
            <a:spAutoFit/>
          </a:bodyPr>
          <a:lstStyle/>
          <a:p>
            <a:pPr algn="just">
              <a:lnSpc>
                <a:spcPct val="150000"/>
              </a:lnSpc>
            </a:pPr>
            <a:r>
              <a:rPr lang="en-IN" sz="2800" dirty="0">
                <a:solidFill>
                  <a:schemeClr val="bg2">
                    <a:lumMod val="10000"/>
                  </a:schemeClr>
                </a:solidFill>
                <a:latin typeface="Times New Roman" panose="02020603050405020304" pitchFamily="18" charset="0"/>
                <a:cs typeface="Times New Roman" panose="02020603050405020304" pitchFamily="18" charset="0"/>
              </a:rPr>
              <a:t>Technologies Used :</a:t>
            </a:r>
          </a:p>
          <a:p>
            <a:pPr marL="342900" indent="-342900" algn="just">
              <a:lnSpc>
                <a:spcPct val="150000"/>
              </a:lnSpc>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HTML5 : Basic Tags like heading, paragraph, div , section etc….</a:t>
            </a:r>
          </a:p>
          <a:p>
            <a:pPr marL="342900" indent="-342900" algn="just">
              <a:lnSpc>
                <a:spcPct val="150000"/>
              </a:lnSpc>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CSS : Basic properties like background-</a:t>
            </a:r>
            <a:r>
              <a:rPr lang="en-IN" sz="2400" dirty="0" err="1">
                <a:solidFill>
                  <a:schemeClr val="bg2">
                    <a:lumMod val="10000"/>
                  </a:schemeClr>
                </a:solidFill>
                <a:latin typeface="Times New Roman" panose="02020603050405020304" pitchFamily="18" charset="0"/>
                <a:cs typeface="Times New Roman" panose="02020603050405020304" pitchFamily="18" charset="0"/>
              </a:rPr>
              <a:t>color</a:t>
            </a:r>
            <a:r>
              <a:rPr lang="en-IN" sz="2400" dirty="0">
                <a:solidFill>
                  <a:schemeClr val="bg2">
                    <a:lumMod val="10000"/>
                  </a:schemeClr>
                </a:solidFill>
                <a:latin typeface="Times New Roman" panose="02020603050405020304" pitchFamily="18" charset="0"/>
                <a:cs typeface="Times New Roman" panose="02020603050405020304" pitchFamily="18" charset="0"/>
              </a:rPr>
              <a:t> , padding, font, border etc…..</a:t>
            </a:r>
          </a:p>
          <a:p>
            <a:pPr marL="342900" indent="-342900" algn="just">
              <a:lnSpc>
                <a:spcPct val="150000"/>
              </a:lnSpc>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Bootstrap : </a:t>
            </a:r>
          </a:p>
          <a:p>
            <a:pPr marL="800100" lvl="1" indent="-342900" algn="just">
              <a:lnSpc>
                <a:spcPct val="150000"/>
              </a:lnSpc>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Nav-bar</a:t>
            </a:r>
          </a:p>
          <a:p>
            <a:pPr marL="800100" lvl="1" indent="-342900" algn="just">
              <a:lnSpc>
                <a:spcPct val="150000"/>
              </a:lnSpc>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Carousel</a:t>
            </a:r>
          </a:p>
          <a:p>
            <a:pPr marL="800100" lvl="1" indent="-342900" algn="just">
              <a:lnSpc>
                <a:spcPct val="150000"/>
              </a:lnSpc>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Cards</a:t>
            </a:r>
            <a:endParaRPr lang="en-IN" sz="3200" dirty="0">
              <a:solidFill>
                <a:schemeClr val="bg2">
                  <a:lumMod val="1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094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3D75C-0525-0F15-7BC7-0EA70B33E770}"/>
              </a:ext>
            </a:extLst>
          </p:cNvPr>
          <p:cNvSpPr txBox="1"/>
          <p:nvPr/>
        </p:nvSpPr>
        <p:spPr>
          <a:xfrm>
            <a:off x="2159307" y="2243723"/>
            <a:ext cx="10572520" cy="523220"/>
          </a:xfrm>
          <a:prstGeom prst="rect">
            <a:avLst/>
          </a:prstGeom>
          <a:noFill/>
        </p:spPr>
        <p:txBody>
          <a:bodyPr wrap="square" rtlCol="0">
            <a:spAutoFit/>
          </a:bodyPr>
          <a:lstStyle/>
          <a:p>
            <a:r>
              <a:rPr lang="en-US" sz="2800"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Webpage URL </a:t>
            </a:r>
            <a:r>
              <a:rPr lang="en-US" sz="2400" dirty="0">
                <a:latin typeface="Cambria Math" panose="02040503050406030204" pitchFamily="18" charset="0"/>
                <a:ea typeface="Cambria Math" panose="02040503050406030204" pitchFamily="18" charset="0"/>
                <a:cs typeface="Times New Roman" panose="02020603050405020304" pitchFamily="18" charset="0"/>
              </a:rPr>
              <a:t>: </a:t>
            </a:r>
            <a:r>
              <a:rPr lang="en-US" sz="2400"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https://seacuts-webpage.netlify.app/</a:t>
            </a:r>
            <a:endParaRPr lang="en-IN" sz="2400"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6C97A4-A420-1A04-4284-902973083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091057"/>
            <a:ext cx="5649696" cy="2970755"/>
          </a:xfrm>
          <a:prstGeom prst="rect">
            <a:avLst/>
          </a:prstGeom>
        </p:spPr>
      </p:pic>
    </p:spTree>
    <p:extLst>
      <p:ext uri="{BB962C8B-B14F-4D97-AF65-F5344CB8AC3E}">
        <p14:creationId xmlns:p14="http://schemas.microsoft.com/office/powerpoint/2010/main" val="786993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406</TotalTime>
  <Words>217</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vt:i4>
      </vt:variant>
    </vt:vector>
  </HeadingPairs>
  <TitlesOfParts>
    <vt:vector size="17" baseType="lpstr">
      <vt:lpstr>Agency FB</vt:lpstr>
      <vt:lpstr>Arial</vt:lpstr>
      <vt:lpstr>Arial Rounded MT Bold</vt:lpstr>
      <vt:lpstr>Bell MT</vt:lpstr>
      <vt:lpstr>Berlin Sans FB</vt:lpstr>
      <vt:lpstr>Brush Script MT</vt:lpstr>
      <vt:lpstr>Calibri</vt:lpstr>
      <vt:lpstr>Calibri Light</vt:lpstr>
      <vt:lpstr>Cambria Math</vt:lpstr>
      <vt:lpstr>Times New Roman</vt:lpstr>
      <vt:lpstr>Office Theme</vt:lpstr>
      <vt:lpstr>Retrospect</vt:lpstr>
      <vt:lpstr>PowerPoint Presentation</vt:lpstr>
      <vt:lpstr>Sea-Cuts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pasam surya vamsi</dc:creator>
  <cp:lastModifiedBy>pasam surya vamsi</cp:lastModifiedBy>
  <cp:revision>4</cp:revision>
  <dcterms:created xsi:type="dcterms:W3CDTF">2024-09-12T06:52:07Z</dcterms:created>
  <dcterms:modified xsi:type="dcterms:W3CDTF">2024-09-16T08:17:38Z</dcterms:modified>
</cp:coreProperties>
</file>