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7" r:id="rId12"/>
    <p:sldId id="266" r:id="rId13"/>
    <p:sldId id="271" r:id="rId14"/>
    <p:sldId id="272" r:id="rId15"/>
    <p:sldId id="269" r:id="rId16"/>
    <p:sldId id="268" r:id="rId17"/>
    <p:sldId id="294" r:id="rId18"/>
    <p:sldId id="293" r:id="rId19"/>
    <p:sldId id="296" r:id="rId20"/>
    <p:sldId id="295" r:id="rId21"/>
    <p:sldId id="270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1" r:id="rId30"/>
    <p:sldId id="282" r:id="rId31"/>
    <p:sldId id="278" r:id="rId32"/>
    <p:sldId id="284" r:id="rId33"/>
    <p:sldId id="285" r:id="rId34"/>
    <p:sldId id="291" r:id="rId35"/>
    <p:sldId id="290" r:id="rId36"/>
    <p:sldId id="292" r:id="rId37"/>
    <p:sldId id="286" r:id="rId38"/>
    <p:sldId id="28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C48D7-1C80-4D3A-9121-E7907047BB1F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D86-9A12-4197-8446-6CCE50311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D86-9A12-4197-8446-6CCE50311554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D86-9A12-4197-8446-6CCE50311554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82556D-5BEE-4690-9824-472696F21B81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1BDAB1-1749-4D5A-9891-84C94CC77A47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lunk.com/en_us/download/splunk-enterpris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476672"/>
            <a:ext cx="37444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SPLUNK </a:t>
            </a:r>
          </a:p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Deep Dive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79512"/>
            <a:ext cx="9144000" cy="6858000"/>
          </a:xfrm>
        </p:spPr>
        <p:txBody>
          <a:bodyPr/>
          <a:lstStyle/>
          <a:p>
            <a:r>
              <a:rPr lang="en-US" u="sng" dirty="0" smtClean="0"/>
              <a:t>Linux Installation: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installation of Universal forwarder through command line.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wget</a:t>
            </a:r>
            <a:r>
              <a:rPr lang="en-IN" dirty="0" smtClean="0"/>
              <a:t> -O splunkforwarder-6.5.2-67571ef4b87d-linux-2.6-x86_64.rpm 'https://www.splunk.com/bin/splunk/DownloadActivityServlet?architecture=x86_64&amp;platform=linux&amp;version=6.5.2&amp;product=universalforwarder&amp;filename=splunkforwarder-6.5.2-67571ef4b87d-linux-2.6-x86_64.rpm&amp;wget=true‘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 smtClean="0"/>
              <a:t>splunk</a:t>
            </a:r>
            <a:r>
              <a:rPr lang="en-US" dirty="0" smtClean="0"/>
              <a:t> forwarder will be downloaded on to your local system.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323528"/>
            <a:ext cx="9144000" cy="6858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 need to change the permissions of the downloaded file with below command and move it to /opt/ folder.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744 Splunk_package.rpm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install the rpm file, we need to run the 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Sudo</a:t>
            </a:r>
            <a:r>
              <a:rPr lang="en-US" dirty="0" smtClean="0"/>
              <a:t> rpm –</a:t>
            </a:r>
            <a:r>
              <a:rPr lang="en-US" dirty="0" err="1" smtClean="0"/>
              <a:t>i</a:t>
            </a:r>
            <a:r>
              <a:rPr lang="en-US" dirty="0" smtClean="0"/>
              <a:t> splunk_packager.rpm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forcibly install the </a:t>
            </a:r>
            <a:r>
              <a:rPr lang="en-US" dirty="0" err="1" smtClean="0"/>
              <a:t>splunk</a:t>
            </a:r>
            <a:r>
              <a:rPr lang="en-US" dirty="0" smtClean="0"/>
              <a:t> we used to add the –</a:t>
            </a:r>
            <a:r>
              <a:rPr lang="en-US" dirty="0" err="1" smtClean="0"/>
              <a:t>ivh</a:t>
            </a:r>
            <a:r>
              <a:rPr lang="en-US" dirty="0" smtClean="0"/>
              <a:t>  attributes. </a:t>
            </a:r>
          </a:p>
          <a:p>
            <a:pPr>
              <a:buFont typeface="Wingdings" pitchFamily="2" charset="2"/>
              <a:buChar char="Ø"/>
            </a:pPr>
            <a:r>
              <a:rPr lang="en-US" u="sng" dirty="0" smtClean="0"/>
              <a:t>Starting /Stopping the Universal Forwarder: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Splunkforwarder_homedirectory</a:t>
            </a:r>
            <a:r>
              <a:rPr lang="en-US" dirty="0" smtClean="0"/>
              <a:t>/bin</a:t>
            </a:r>
          </a:p>
          <a:p>
            <a:pPr>
              <a:buNone/>
            </a:pPr>
            <a:r>
              <a:rPr lang="en-US" dirty="0" smtClean="0"/>
              <a:t> ./</a:t>
            </a:r>
            <a:r>
              <a:rPr lang="en-US" dirty="0" err="1" smtClean="0"/>
              <a:t>splunk</a:t>
            </a:r>
            <a:r>
              <a:rPr lang="en-US" dirty="0" smtClean="0"/>
              <a:t> start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to start the </a:t>
            </a:r>
            <a:r>
              <a:rPr lang="en-US" dirty="0" err="1" smtClean="0"/>
              <a:t>splunk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./</a:t>
            </a:r>
            <a:r>
              <a:rPr lang="en-US" dirty="0" err="1" smtClean="0"/>
              <a:t>splunk</a:t>
            </a:r>
            <a:r>
              <a:rPr lang="en-US" dirty="0" smtClean="0"/>
              <a:t> stop </a:t>
            </a:r>
            <a:r>
              <a:rPr lang="en-US" dirty="0" smtClean="0">
                <a:sym typeface="Wingdings" pitchFamily="2" charset="2"/>
              </a:rPr>
              <a:t> to stop the </a:t>
            </a:r>
            <a:r>
              <a:rPr lang="en-US" dirty="0" err="1" smtClean="0">
                <a:sym typeface="Wingdings" pitchFamily="2" charset="2"/>
              </a:rPr>
              <a:t>splunk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6124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i="1" u="sng" dirty="0" smtClean="0"/>
              <a:t>Configuring </a:t>
            </a:r>
            <a:r>
              <a:rPr lang="en-US" i="1" u="sng" dirty="0" err="1" smtClean="0"/>
              <a:t>Splunk</a:t>
            </a:r>
            <a:r>
              <a:rPr lang="en-US" i="1" u="sng" dirty="0" smtClean="0"/>
              <a:t>:</a:t>
            </a:r>
            <a:r>
              <a:rPr lang="en-US" i="1" dirty="0" smtClean="0"/>
              <a:t>  </a:t>
            </a:r>
            <a:r>
              <a:rPr lang="en-US" i="1" dirty="0" err="1" smtClean="0"/>
              <a:t>Goto</a:t>
            </a:r>
            <a:r>
              <a:rPr lang="en-US" i="1" dirty="0" smtClean="0"/>
              <a:t>  bin folder in </a:t>
            </a:r>
            <a:r>
              <a:rPr lang="en-US" i="1" dirty="0" err="1" smtClean="0"/>
              <a:t>splunk</a:t>
            </a:r>
            <a:r>
              <a:rPr lang="en-US" i="1" dirty="0" smtClean="0"/>
              <a:t> and </a:t>
            </a:r>
          </a:p>
          <a:p>
            <a:pPr>
              <a:buNone/>
            </a:pPr>
            <a:r>
              <a:rPr lang="en-US" i="1" u="sng" dirty="0" smtClean="0"/>
              <a:t>  </a:t>
            </a:r>
            <a:r>
              <a:rPr lang="en-IN" dirty="0" smtClean="0"/>
              <a:t>./</a:t>
            </a:r>
            <a:r>
              <a:rPr lang="en-IN" dirty="0" err="1" smtClean="0"/>
              <a:t>splunk</a:t>
            </a:r>
            <a:r>
              <a:rPr lang="en-IN" dirty="0" smtClean="0"/>
              <a:t> add forward-server &lt;host name or </a:t>
            </a:r>
            <a:r>
              <a:rPr lang="en-IN" dirty="0" err="1" smtClean="0"/>
              <a:t>ip</a:t>
            </a:r>
            <a:r>
              <a:rPr lang="en-IN" dirty="0" smtClean="0"/>
              <a:t> address&gt;:&lt;listening port&gt; </a:t>
            </a:r>
            <a:r>
              <a:rPr lang="en-IN" dirty="0" smtClean="0">
                <a:sym typeface="Wingdings" pitchFamily="2" charset="2"/>
              </a:rPr>
              <a:t> to configure receiving index (</a:t>
            </a:r>
            <a:r>
              <a:rPr lang="en-IN" dirty="0" err="1" smtClean="0">
                <a:sym typeface="Wingdings" pitchFamily="2" charset="2"/>
              </a:rPr>
              <a:t>splunk</a:t>
            </a:r>
            <a:r>
              <a:rPr lang="en-IN" dirty="0" smtClean="0">
                <a:sym typeface="Wingdings" pitchFamily="2" charset="2"/>
              </a:rPr>
              <a:t> server).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To configure the input file to get logs</a:t>
            </a:r>
            <a:endParaRPr lang="en-US" i="1" u="sng" dirty="0" smtClean="0"/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en-IN" dirty="0" smtClean="0"/>
              <a:t>./</a:t>
            </a:r>
            <a:r>
              <a:rPr lang="en-IN" dirty="0" err="1" smtClean="0"/>
              <a:t>splunk</a:t>
            </a:r>
            <a:r>
              <a:rPr lang="en-IN" dirty="0" smtClean="0"/>
              <a:t> add monitor /</a:t>
            </a:r>
            <a:r>
              <a:rPr lang="en-IN" dirty="0" err="1" smtClean="0"/>
              <a:t>var</a:t>
            </a:r>
            <a:r>
              <a:rPr lang="en-IN" dirty="0" smtClean="0"/>
              <a:t>/log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After setting the input and output files, restart the </a:t>
            </a:r>
            <a:r>
              <a:rPr lang="en-US" dirty="0" err="1" smtClean="0"/>
              <a:t>splunk</a:t>
            </a:r>
            <a:r>
              <a:rPr lang="en-US" dirty="0" smtClean="0"/>
              <a:t> server with </a:t>
            </a:r>
          </a:p>
          <a:p>
            <a:pPr>
              <a:buNone/>
            </a:pPr>
            <a:r>
              <a:rPr lang="en-US" dirty="0" smtClean="0"/>
              <a:t>    ./</a:t>
            </a:r>
            <a:r>
              <a:rPr lang="en-US" dirty="0" err="1" smtClean="0"/>
              <a:t>splunk</a:t>
            </a:r>
            <a:r>
              <a:rPr lang="en-US" dirty="0" smtClean="0"/>
              <a:t> restart.</a:t>
            </a:r>
            <a:endParaRPr lang="en-IN" dirty="0" smtClean="0"/>
          </a:p>
          <a:p>
            <a:pPr>
              <a:buNone/>
            </a:pPr>
            <a:endParaRPr lang="en-IN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155679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u="sng" dirty="0" smtClean="0"/>
              <a:t>Configuring </a:t>
            </a:r>
            <a:r>
              <a:rPr lang="en-US" u="sng" dirty="0" err="1" smtClean="0"/>
              <a:t>Splunk</a:t>
            </a:r>
            <a:r>
              <a:rPr lang="en-US" u="sng" dirty="0" smtClean="0"/>
              <a:t> Server: </a:t>
            </a:r>
            <a:r>
              <a:rPr lang="en-US" dirty="0" smtClean="0"/>
              <a:t> For configuring the server, we need to set the forwarder and </a:t>
            </a:r>
            <a:r>
              <a:rPr lang="en-US" dirty="0" err="1" smtClean="0"/>
              <a:t>reciever</a:t>
            </a:r>
            <a:r>
              <a:rPr lang="en-US" dirty="0" smtClean="0"/>
              <a:t> in data menu.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00200"/>
            <a:ext cx="8856984" cy="50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6104"/>
            <a:ext cx="8686800" cy="11967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u="sng" dirty="0" smtClean="0"/>
              <a:t>Configuring the Server: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Configuring the forward server</a:t>
            </a:r>
            <a:endParaRPr lang="en-IN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95474"/>
            <a:ext cx="9144000" cy="390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712"/>
            <a:ext cx="9144000" cy="11861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Setting up the receiving data port.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Basically the default port is 9997.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Adding Sever Logs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Settings &gt; Add Data &gt; Forwarder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918180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2696"/>
            <a:ext cx="890842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75804"/>
            <a:ext cx="9144000" cy="334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24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89040"/>
            <a:ext cx="9144000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429000"/>
            <a:ext cx="614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few clicks you will get like this. Click on start searching.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44000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Contents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33880"/>
          </a:xfrm>
        </p:spPr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dirty="0" smtClean="0"/>
              <a:t>Installation in windows and Linux.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Adding Server Logs 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Basic Searching.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Configuring Alerts.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Creating Reports.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Creating Dash Board.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AppDynamics</a:t>
            </a:r>
            <a:r>
              <a:rPr lang="en-US" dirty="0" smtClean="0"/>
              <a:t> </a:t>
            </a:r>
            <a:r>
              <a:rPr lang="en-US" dirty="0" smtClean="0"/>
              <a:t>Add-on.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Jenkins Plug-in.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Storage in </a:t>
            </a:r>
            <a:r>
              <a:rPr lang="en-US" dirty="0" err="1" smtClean="0"/>
              <a:t>Splunk</a:t>
            </a:r>
            <a:r>
              <a:rPr lang="en-US" dirty="0" smtClean="0"/>
              <a:t>.</a:t>
            </a:r>
          </a:p>
          <a:p>
            <a:pPr marL="578358" indent="-514350">
              <a:buFont typeface="+mj-lt"/>
              <a:buAutoNum type="arabicPeriod"/>
            </a:pP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349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Basic Searching.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9144000" cy="5805264"/>
          </a:xfrm>
        </p:spPr>
        <p:txBody>
          <a:bodyPr/>
          <a:lstStyle/>
          <a:p>
            <a:r>
              <a:rPr lang="en-US" dirty="0" smtClean="0"/>
              <a:t>Searching in </a:t>
            </a:r>
            <a:r>
              <a:rPr lang="en-US" dirty="0" err="1" smtClean="0"/>
              <a:t>Splunk</a:t>
            </a:r>
            <a:r>
              <a:rPr lang="en-US" dirty="0" smtClean="0"/>
              <a:t> is done through a special language called Search Processing Language (SPL).</a:t>
            </a:r>
          </a:p>
          <a:p>
            <a:r>
              <a:rPr lang="en-US" dirty="0" smtClean="0"/>
              <a:t>We can search the given data with below commands and combinations of regular expressions.</a:t>
            </a:r>
          </a:p>
          <a:p>
            <a:r>
              <a:rPr lang="en-US" dirty="0" smtClean="0"/>
              <a:t>Pipe | plays the special role in the search of the data.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0720"/>
            <a:ext cx="8229600" cy="610088"/>
          </a:xfrm>
        </p:spPr>
        <p:txBody>
          <a:bodyPr/>
          <a:lstStyle/>
          <a:p>
            <a:r>
              <a:rPr lang="en-US" dirty="0" smtClean="0"/>
              <a:t>Default search page.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144000" cy="439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2728"/>
            <a:ext cx="8229600" cy="610088"/>
          </a:xfrm>
        </p:spPr>
        <p:txBody>
          <a:bodyPr/>
          <a:lstStyle/>
          <a:p>
            <a:r>
              <a:rPr lang="en-US" dirty="0" smtClean="0"/>
              <a:t>Searching data on time based events.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0" cy="50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6744"/>
            <a:ext cx="9144000" cy="1114144"/>
          </a:xfrm>
        </p:spPr>
        <p:txBody>
          <a:bodyPr/>
          <a:lstStyle/>
          <a:p>
            <a:r>
              <a:rPr lang="en-US" dirty="0" smtClean="0"/>
              <a:t>We can choose the ‘host’ from which we can derive data.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25124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5195176"/>
            <a:ext cx="9144000" cy="111414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dirty="0" smtClean="0"/>
              <a:t>After selecting the host . It will display the log data as given below.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use the below commands to sort the given data. 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* -- to display all commands.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table -- to display in tabular format.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dedup</a:t>
            </a:r>
            <a:r>
              <a:rPr lang="en-IN" dirty="0" smtClean="0"/>
              <a:t> -- to remove duplicate fields.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head -- to see the first ten values.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head 17 -- to see first 17 values.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tail -- last ten values by default. we can set the value by initiating the number.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fields - fieldname -- to remove the fieldname from the table fields.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rename field as "</a:t>
            </a:r>
            <a:r>
              <a:rPr lang="en-IN" dirty="0" err="1" smtClean="0"/>
              <a:t>newfield</a:t>
            </a:r>
            <a:r>
              <a:rPr lang="en-IN" dirty="0" smtClean="0"/>
              <a:t>" -- it will rename the field name as </a:t>
            </a:r>
            <a:r>
              <a:rPr lang="en-IN" dirty="0" err="1" smtClean="0"/>
              <a:t>newfield.we</a:t>
            </a:r>
            <a:r>
              <a:rPr lang="en-IN" dirty="0" smtClean="0"/>
              <a:t> can rename multiple names using ','(comma).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NOT </a:t>
            </a:r>
            <a:r>
              <a:rPr lang="en-IN" dirty="0" err="1" smtClean="0"/>
              <a:t>abc</a:t>
            </a:r>
            <a:r>
              <a:rPr lang="en-IN" dirty="0" smtClean="0"/>
              <a:t>* -- it will not display the field values that contains </a:t>
            </a:r>
            <a:r>
              <a:rPr lang="en-IN" dirty="0" err="1" smtClean="0"/>
              <a:t>abc</a:t>
            </a:r>
            <a:r>
              <a:rPr lang="en-IN" dirty="0" smtClean="0"/>
              <a:t> string.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NOT </a:t>
            </a:r>
            <a:r>
              <a:rPr lang="en-IN" dirty="0" err="1" smtClean="0"/>
              <a:t>abc</a:t>
            </a:r>
            <a:r>
              <a:rPr lang="en-IN" dirty="0" smtClean="0"/>
              <a:t>* -- it will not display the field values that contains </a:t>
            </a:r>
            <a:r>
              <a:rPr lang="en-IN" dirty="0" err="1" smtClean="0"/>
              <a:t>abc</a:t>
            </a:r>
            <a:r>
              <a:rPr lang="en-IN" dirty="0" smtClean="0"/>
              <a:t> string.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replace </a:t>
            </a:r>
            <a:r>
              <a:rPr lang="en-IN" dirty="0" err="1" smtClean="0"/>
              <a:t>abc</a:t>
            </a:r>
            <a:r>
              <a:rPr lang="en-IN" dirty="0" smtClean="0"/>
              <a:t> with "ABC" -- it will replace the field value of </a:t>
            </a:r>
            <a:r>
              <a:rPr lang="en-IN" dirty="0" err="1" smtClean="0"/>
              <a:t>abc</a:t>
            </a:r>
            <a:r>
              <a:rPr lang="en-IN" dirty="0" smtClean="0"/>
              <a:t> with </a:t>
            </a:r>
            <a:r>
              <a:rPr lang="en-IN" dirty="0" err="1" smtClean="0"/>
              <a:t>ABC.we</a:t>
            </a:r>
            <a:r>
              <a:rPr lang="en-IN" dirty="0" smtClean="0"/>
              <a:t> can replace multiple names using ','(comma).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sort fieldname -- it will sort the values of fieldname in ascending order.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sort fieldname + </a:t>
            </a:r>
            <a:r>
              <a:rPr lang="en-IN" dirty="0" err="1" smtClean="0"/>
              <a:t>desc</a:t>
            </a:r>
            <a:r>
              <a:rPr lang="en-IN" dirty="0" smtClean="0"/>
              <a:t> -- it will sort in descending order.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search object != </a:t>
            </a:r>
            <a:r>
              <a:rPr lang="en-IN" dirty="0" err="1" smtClean="0"/>
              <a:t>fieldvalue</a:t>
            </a:r>
            <a:r>
              <a:rPr lang="en-IN" dirty="0" smtClean="0"/>
              <a:t> -- to delete the field value in an row.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top -- it gives you the first ten values       ****head and top***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rare -- it shows you top least values.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stats count -- shows the number of events in the result.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stats count as "</a:t>
            </a:r>
            <a:r>
              <a:rPr lang="en-IN" dirty="0" err="1" smtClean="0"/>
              <a:t>EventCount</a:t>
            </a:r>
            <a:r>
              <a:rPr lang="en-IN" dirty="0" smtClean="0"/>
              <a:t>" -- it will display the count and rename as </a:t>
            </a:r>
            <a:r>
              <a:rPr lang="en-IN" dirty="0" err="1" smtClean="0"/>
              <a:t>EventCount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stats sum(salary) by Employee -- it will show each employee salary.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also uses functions like  sum , max, min, avg.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Configuring Alerts.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266272"/>
          </a:xfrm>
        </p:spPr>
        <p:txBody>
          <a:bodyPr/>
          <a:lstStyle/>
          <a:p>
            <a:r>
              <a:rPr lang="en-US" dirty="0" smtClean="0"/>
              <a:t>Alerts makes </a:t>
            </a:r>
            <a:r>
              <a:rPr lang="en-US" dirty="0" err="1" smtClean="0"/>
              <a:t>splunk</a:t>
            </a:r>
            <a:r>
              <a:rPr lang="en-US" dirty="0" smtClean="0"/>
              <a:t> proactive data into reactive. </a:t>
            </a:r>
          </a:p>
          <a:p>
            <a:r>
              <a:rPr lang="en-IN" dirty="0" smtClean="0"/>
              <a:t>Use alerts to monitor for and respond to specific events. 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591768"/>
            <a:ext cx="4104456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666"/>
            <a:ext cx="9144000" cy="685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399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Installation in windows and Linux.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72000"/>
          </a:xfrm>
        </p:spPr>
        <p:txBody>
          <a:bodyPr/>
          <a:lstStyle/>
          <a:p>
            <a:r>
              <a:rPr lang="en-US" u="sng" dirty="0" smtClean="0"/>
              <a:t>Windows Installation:</a:t>
            </a:r>
          </a:p>
          <a:p>
            <a:endParaRPr lang="en-US" u="sng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installing </a:t>
            </a:r>
            <a:r>
              <a:rPr lang="en-US" dirty="0" err="1" smtClean="0"/>
              <a:t>Splunk</a:t>
            </a:r>
            <a:r>
              <a:rPr lang="en-US" dirty="0" smtClean="0"/>
              <a:t> Enterprise, we need to install universal forwarder on the client server where we need to get the logs.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downloading Universal forwarder, </a:t>
            </a:r>
          </a:p>
          <a:p>
            <a:pPr>
              <a:buNone/>
            </a:pPr>
            <a:r>
              <a:rPr lang="en-US" dirty="0" smtClean="0"/>
              <a:t>Go to : https://www.splunk.com/en_us/download/universal-forwarder.html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0720"/>
            <a:ext cx="8229600" cy="826112"/>
          </a:xfrm>
        </p:spPr>
        <p:txBody>
          <a:bodyPr/>
          <a:lstStyle/>
          <a:p>
            <a:r>
              <a:rPr lang="en-US" dirty="0" smtClean="0"/>
              <a:t>After creating  alert, it will show as below.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7"/>
            <a:ext cx="9144000" cy="22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33056"/>
            <a:ext cx="9144000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Creating Reports.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5949280"/>
          </a:xfrm>
        </p:spPr>
        <p:txBody>
          <a:bodyPr>
            <a:normAutofit/>
          </a:bodyPr>
          <a:lstStyle/>
          <a:p>
            <a:r>
              <a:rPr lang="en-IN" dirty="0" smtClean="0"/>
              <a:t>Reports are created when you save a search or a pivot for later reuse. After a report is created, there's a lot you can do with it. In this manual, you'll find out how to: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Manually create and edit reports.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Accelerate slow-completing reports.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Set up scheduled reports.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Configure the priority of scheduled reports.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Understand how to generate PDFs of reports , dashboards, searches and pivots.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27384"/>
            <a:ext cx="9144001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1618200"/>
          </a:xfrm>
        </p:spPr>
        <p:txBody>
          <a:bodyPr/>
          <a:lstStyle/>
          <a:p>
            <a:r>
              <a:rPr lang="en-US" dirty="0" smtClean="0"/>
              <a:t>After filtering the data in the required format with required field values, we will create report for further use.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43148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865189"/>
            <a:ext cx="4581534" cy="307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9. Jenkins Plug-in.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Splunk plug-in for Jenkins provides deep insights into your Jenkins master and slave infrastructure, job and build details such as console logs, status, </a:t>
            </a:r>
            <a:r>
              <a:rPr lang="en-IN" dirty="0" err="1" smtClean="0"/>
              <a:t>artifacts</a:t>
            </a:r>
            <a:r>
              <a:rPr lang="en-IN" dirty="0" smtClean="0"/>
              <a:t>, and an incredibly efficient way to analyze test results. </a:t>
            </a:r>
            <a:br>
              <a:rPr lang="en-IN" dirty="0" smtClean="0"/>
            </a:br>
            <a:r>
              <a:rPr lang="en-IN" dirty="0" smtClean="0"/>
              <a:t>The plug-in is used together with a Splunk App for Jenkins  that provides out-of-the-box dashboards and search capabilities to enable organizations to run a high performing Jenkins cluster and bring operational intelligence into the software development life cycle.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10. Storage in </a:t>
            </a:r>
            <a:r>
              <a:rPr lang="en-US" dirty="0" err="1" smtClean="0"/>
              <a:t>Splunk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760640"/>
          </a:xfrm>
        </p:spPr>
        <p:txBody>
          <a:bodyPr>
            <a:normAutofit/>
          </a:bodyPr>
          <a:lstStyle/>
          <a:p>
            <a:r>
              <a:rPr lang="en-IN" dirty="0" smtClean="0"/>
              <a:t>As Splunk indexes your data, it creates a bunch of files. These files contain two types of data: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raw data in compressed form </a:t>
            </a:r>
            <a:r>
              <a:rPr lang="en-IN" dirty="0" err="1" smtClean="0"/>
              <a:t>rawdata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Indexes that point to the raw data, plus some metadata files  index files.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Each of the index directories is known as a  bucket To summarize so far: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 Splunk "index" contains compressed raw data and associated index files.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 Splunk index resides across many age-designated index directories.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9838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An index directory is a bucket.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 bucket moves through several stages as it ages: </a:t>
            </a:r>
          </a:p>
          <a:p>
            <a:r>
              <a:rPr lang="en-IN" dirty="0" smtClean="0"/>
              <a:t>Hot -$SPLUNK_HOME/</a:t>
            </a:r>
            <a:r>
              <a:rPr lang="en-IN" dirty="0" err="1" smtClean="0"/>
              <a:t>var</a:t>
            </a:r>
            <a:r>
              <a:rPr lang="en-IN" dirty="0" smtClean="0"/>
              <a:t>/lib/</a:t>
            </a:r>
            <a:r>
              <a:rPr lang="en-IN" dirty="0" err="1" smtClean="0"/>
              <a:t>splunk</a:t>
            </a:r>
            <a:r>
              <a:rPr lang="en-IN" dirty="0" smtClean="0"/>
              <a:t>/</a:t>
            </a:r>
            <a:r>
              <a:rPr lang="en-IN" dirty="0" err="1" smtClean="0"/>
              <a:t>defaultdb</a:t>
            </a:r>
            <a:r>
              <a:rPr lang="en-IN" dirty="0" smtClean="0"/>
              <a:t>/db/*</a:t>
            </a:r>
          </a:p>
          <a:p>
            <a:r>
              <a:rPr lang="en-IN" dirty="0" smtClean="0"/>
              <a:t>Warm-$SPLUNK_HOME/</a:t>
            </a:r>
            <a:r>
              <a:rPr lang="en-IN" dirty="0" err="1" smtClean="0"/>
              <a:t>var</a:t>
            </a:r>
            <a:r>
              <a:rPr lang="en-IN" dirty="0" smtClean="0"/>
              <a:t>/lib/</a:t>
            </a:r>
            <a:r>
              <a:rPr lang="en-IN" dirty="0" err="1" smtClean="0"/>
              <a:t>splunk</a:t>
            </a:r>
            <a:r>
              <a:rPr lang="en-IN" dirty="0" smtClean="0"/>
              <a:t>/</a:t>
            </a:r>
            <a:r>
              <a:rPr lang="en-IN" dirty="0" err="1" smtClean="0"/>
              <a:t>defaultdb</a:t>
            </a:r>
            <a:r>
              <a:rPr lang="en-IN" dirty="0" smtClean="0"/>
              <a:t>/db/*</a:t>
            </a:r>
          </a:p>
          <a:p>
            <a:r>
              <a:rPr lang="en-IN" dirty="0" smtClean="0"/>
              <a:t>Cold -$SPLUNK_HOME/</a:t>
            </a:r>
            <a:r>
              <a:rPr lang="en-IN" dirty="0" err="1" smtClean="0"/>
              <a:t>var</a:t>
            </a:r>
            <a:r>
              <a:rPr lang="en-IN" dirty="0" smtClean="0"/>
              <a:t>/lib/</a:t>
            </a:r>
            <a:r>
              <a:rPr lang="en-IN" dirty="0" err="1" smtClean="0"/>
              <a:t>splunk</a:t>
            </a:r>
            <a:r>
              <a:rPr lang="en-IN" dirty="0" smtClean="0"/>
              <a:t>/</a:t>
            </a:r>
            <a:r>
              <a:rPr lang="en-IN" dirty="0" err="1" smtClean="0"/>
              <a:t>defaultdb</a:t>
            </a:r>
            <a:r>
              <a:rPr lang="en-IN" dirty="0" smtClean="0"/>
              <a:t>/</a:t>
            </a:r>
            <a:r>
              <a:rPr lang="en-IN" dirty="0" err="1" smtClean="0"/>
              <a:t>colddb</a:t>
            </a:r>
            <a:r>
              <a:rPr lang="en-IN" dirty="0" smtClean="0"/>
              <a:t>/*</a:t>
            </a:r>
          </a:p>
          <a:p>
            <a:r>
              <a:rPr lang="en-IN" dirty="0" smtClean="0"/>
              <a:t>frozen - $SPLUNK_HOME/</a:t>
            </a:r>
            <a:r>
              <a:rPr lang="en-IN" dirty="0" err="1" smtClean="0"/>
              <a:t>var</a:t>
            </a:r>
            <a:r>
              <a:rPr lang="en-IN" dirty="0" smtClean="0"/>
              <a:t>/lib/</a:t>
            </a:r>
            <a:r>
              <a:rPr lang="en-IN" dirty="0" err="1" smtClean="0"/>
              <a:t>splunk</a:t>
            </a:r>
            <a:r>
              <a:rPr lang="en-IN" dirty="0" smtClean="0"/>
              <a:t>/</a:t>
            </a:r>
            <a:r>
              <a:rPr lang="en-IN" dirty="0" err="1" smtClean="0"/>
              <a:t>defaultdb</a:t>
            </a:r>
            <a:r>
              <a:rPr lang="en-IN" dirty="0" smtClean="0"/>
              <a:t>/</a:t>
            </a:r>
            <a:r>
              <a:rPr lang="en-IN" dirty="0" err="1" smtClean="0"/>
              <a:t>thaweddb</a:t>
            </a:r>
            <a:r>
              <a:rPr lang="en-IN" dirty="0" smtClean="0"/>
              <a:t>/*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We cannot search data from frozen stage.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47510" y="1935163"/>
            <a:ext cx="804897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95536" y="836712"/>
            <a:ext cx="8229600" cy="1042136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Download the required version based on requirements.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97714"/>
            <a:ext cx="8229600" cy="426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692696"/>
            <a:ext cx="9036496" cy="119675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downloading the Universal Forwarder, we need to login or signup the form.</a:t>
            </a:r>
            <a:endParaRPr kumimoji="0" lang="en-I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99917"/>
            <a:ext cx="4452170" cy="358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284984"/>
            <a:ext cx="466946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28083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After downloading, click on the application and agree the license.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Enter the hostname and default port number for  in the dialogue box as shown below.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Enter the receiver  </a:t>
            </a:r>
            <a:r>
              <a:rPr lang="en-US" dirty="0" err="1" smtClean="0"/>
              <a:t>ip</a:t>
            </a:r>
            <a:r>
              <a:rPr lang="en-US" dirty="0" smtClean="0"/>
              <a:t> address and port  number.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Click on install, It will automatically get installed on the client server where we want to get the logs.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6104"/>
            <a:ext cx="9144000" cy="227687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Install </a:t>
            </a:r>
            <a:r>
              <a:rPr lang="en-US" dirty="0" err="1" smtClean="0"/>
              <a:t>Splunk</a:t>
            </a:r>
            <a:r>
              <a:rPr lang="en-US" dirty="0" smtClean="0"/>
              <a:t> Enterprise on your host.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that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Goto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https://www.splunk.com/en_us/download/splunk-enterprise.html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Download the required version.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5" y="3191009"/>
            <a:ext cx="8892481" cy="362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After downloading, click on the .</a:t>
            </a:r>
            <a:r>
              <a:rPr lang="en-US" dirty="0" err="1" smtClean="0"/>
              <a:t>msi</a:t>
            </a:r>
            <a:r>
              <a:rPr lang="en-US" dirty="0" smtClean="0"/>
              <a:t> file and run the program, you will get the login page.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4136"/>
            <a:ext cx="9144000" cy="11967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Login with default values as shown . You will get the login page as below. 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1"/>
            <a:ext cx="9144001" cy="45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1040</TotalTime>
  <Words>1157</Words>
  <Application>Microsoft Office PowerPoint</Application>
  <PresentationFormat>On-screen Show (4:3)</PresentationFormat>
  <Paragraphs>119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Slide 1</vt:lpstr>
      <vt:lpstr>Contents:-</vt:lpstr>
      <vt:lpstr>1. Installation in windows and Linux.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2. Adding Sever Logs</vt:lpstr>
      <vt:lpstr>Slide 17</vt:lpstr>
      <vt:lpstr>Slide 18</vt:lpstr>
      <vt:lpstr>Slide 19</vt:lpstr>
      <vt:lpstr>Slide 20</vt:lpstr>
      <vt:lpstr>3. Basic Searching. </vt:lpstr>
      <vt:lpstr>Slide 22</vt:lpstr>
      <vt:lpstr>Slide 23</vt:lpstr>
      <vt:lpstr>Slide 24</vt:lpstr>
      <vt:lpstr>Slide 25</vt:lpstr>
      <vt:lpstr>Slide 26</vt:lpstr>
      <vt:lpstr>Slide 27</vt:lpstr>
      <vt:lpstr>4. Configuring Alerts.</vt:lpstr>
      <vt:lpstr>Slide 29</vt:lpstr>
      <vt:lpstr>Slide 30</vt:lpstr>
      <vt:lpstr>Slide 31</vt:lpstr>
      <vt:lpstr>Slide 32</vt:lpstr>
      <vt:lpstr>5. Creating Reports. </vt:lpstr>
      <vt:lpstr>Slide 34</vt:lpstr>
      <vt:lpstr>Slide 35</vt:lpstr>
      <vt:lpstr>9. Jenkins Plug-in. </vt:lpstr>
      <vt:lpstr>10. Storage in Splunk. 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hsbc</dc:creator>
  <cp:lastModifiedBy>hsbc</cp:lastModifiedBy>
  <cp:revision>75</cp:revision>
  <dcterms:created xsi:type="dcterms:W3CDTF">2017-03-28T12:55:32Z</dcterms:created>
  <dcterms:modified xsi:type="dcterms:W3CDTF">2017-04-03T10:22:50Z</dcterms:modified>
</cp:coreProperties>
</file>