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9" r:id="rId1"/>
  </p:sldMasterIdLst>
  <p:sldIdLst>
    <p:sldId id="258" r:id="rId2"/>
    <p:sldId id="256" r:id="rId3"/>
    <p:sldId id="259" r:id="rId4"/>
    <p:sldId id="260" r:id="rId5"/>
    <p:sldId id="257" r:id="rId6"/>
    <p:sldId id="262" r:id="rId7"/>
    <p:sldId id="263" r:id="rId8"/>
    <p:sldId id="266" r:id="rId9"/>
    <p:sldId id="265" r:id="rId10"/>
    <p:sldId id="267" r:id="rId11"/>
    <p:sldId id="268" r:id="rId12"/>
    <p:sldId id="269" r:id="rId13"/>
    <p:sldId id="264" r:id="rId14"/>
    <p:sldId id="270" r:id="rId15"/>
    <p:sldId id="271" r:id="rId16"/>
    <p:sldId id="272" r:id="rId17"/>
    <p:sldId id="273" r:id="rId18"/>
    <p:sldId id="274" r:id="rId19"/>
    <p:sldId id="275" r:id="rId20"/>
    <p:sldId id="276"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83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2932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72706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326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4245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6737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1279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8192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20240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35179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12-Nov-22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8600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626427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217327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6560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91028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704119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12-Nov-22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8955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34D819-9F07-4261-B09B-9E467E5D9002}" type="datetimeFigureOut">
              <a:rPr lang="en-US" smtClean="0"/>
              <a:pPr/>
              <a:t>12-Nov-22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20577640"/>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ocallhost.me/phpmyadm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ws.utexas.edu/2018/08/28/showing-gratitude-improves-well-being/"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FD6F-AC33-800A-3F3A-22687BF74B72}"/>
              </a:ext>
            </a:extLst>
          </p:cNvPr>
          <p:cNvSpPr>
            <a:spLocks noGrp="1"/>
          </p:cNvSpPr>
          <p:nvPr>
            <p:ph type="title"/>
          </p:nvPr>
        </p:nvSpPr>
        <p:spPr>
          <a:xfrm>
            <a:off x="684211" y="1934818"/>
            <a:ext cx="10394605" cy="4059582"/>
          </a:xfrm>
        </p:spPr>
        <p:txBody>
          <a:bodyPr>
            <a:normAutofit/>
          </a:bodyPr>
          <a:lstStyle/>
          <a:p>
            <a:r>
              <a:rPr lang="en-US" sz="5400" b="1" dirty="0">
                <a:solidFill>
                  <a:schemeClr val="bg1"/>
                </a:solidFill>
                <a:latin typeface="Arial Rounded MT Bold" panose="020F0704030504030204" pitchFamily="34" charset="0"/>
              </a:rPr>
              <a:t>Name:- </a:t>
            </a:r>
            <a:r>
              <a:rPr lang="en-US" sz="5400" b="1" dirty="0" err="1">
                <a:solidFill>
                  <a:schemeClr val="bg1"/>
                </a:solidFill>
                <a:latin typeface="Arial Rounded MT Bold" panose="020F0704030504030204" pitchFamily="34" charset="0"/>
              </a:rPr>
              <a:t>suryavnshi</a:t>
            </a:r>
            <a:r>
              <a:rPr lang="en-US" sz="5400" b="1" dirty="0">
                <a:solidFill>
                  <a:schemeClr val="bg1"/>
                </a:solidFill>
                <a:latin typeface="Arial Rounded MT Bold" panose="020F0704030504030204" pitchFamily="34" charset="0"/>
              </a:rPr>
              <a:t> </a:t>
            </a:r>
            <a:r>
              <a:rPr lang="en-US" sz="5400" b="1" dirty="0" err="1">
                <a:solidFill>
                  <a:schemeClr val="bg1"/>
                </a:solidFill>
                <a:latin typeface="Arial Rounded MT Bold" panose="020F0704030504030204" pitchFamily="34" charset="0"/>
              </a:rPr>
              <a:t>shivam</a:t>
            </a:r>
            <a:br>
              <a:rPr lang="en-US" sz="5400" b="1" dirty="0">
                <a:solidFill>
                  <a:schemeClr val="bg1"/>
                </a:solidFill>
                <a:latin typeface="Arial Rounded MT Bold" panose="020F0704030504030204" pitchFamily="34" charset="0"/>
              </a:rPr>
            </a:br>
            <a:r>
              <a:rPr lang="en-US" sz="5400" b="1" dirty="0">
                <a:solidFill>
                  <a:schemeClr val="bg1"/>
                </a:solidFill>
                <a:latin typeface="Arial Rounded MT Bold" panose="020F0704030504030204" pitchFamily="34" charset="0"/>
              </a:rPr>
              <a:t>seat no-1406</a:t>
            </a:r>
            <a:br>
              <a:rPr lang="en-US" sz="5400" b="1" dirty="0">
                <a:solidFill>
                  <a:schemeClr val="bg1"/>
                </a:solidFill>
                <a:latin typeface="Arial Rounded MT Bold" panose="020F0704030504030204" pitchFamily="34" charset="0"/>
              </a:rPr>
            </a:br>
            <a:r>
              <a:rPr lang="en-US" sz="4800" b="1" dirty="0">
                <a:solidFill>
                  <a:schemeClr val="bg1"/>
                </a:solidFill>
                <a:latin typeface="Arial Rounded MT Bold" panose="020F0704030504030204" pitchFamily="34" charset="0"/>
              </a:rPr>
              <a:t>guide </a:t>
            </a:r>
            <a:r>
              <a:rPr lang="en-US" sz="4800" b="1" dirty="0" err="1">
                <a:solidFill>
                  <a:schemeClr val="bg1"/>
                </a:solidFill>
                <a:latin typeface="Arial Rounded MT Bold" panose="020F0704030504030204" pitchFamily="34" charset="0"/>
              </a:rPr>
              <a:t>name:Mahanoor</a:t>
            </a:r>
            <a:r>
              <a:rPr lang="en-US" sz="4800" b="1" dirty="0">
                <a:solidFill>
                  <a:schemeClr val="bg1"/>
                </a:solidFill>
                <a:latin typeface="Arial Rounded MT Bold" panose="020F0704030504030204" pitchFamily="34" charset="0"/>
              </a:rPr>
              <a:t> mam</a:t>
            </a:r>
          </a:p>
        </p:txBody>
      </p:sp>
      <p:sp>
        <p:nvSpPr>
          <p:cNvPr id="3" name="Content Placeholder 2">
            <a:extLst>
              <a:ext uri="{FF2B5EF4-FFF2-40B4-BE49-F238E27FC236}">
                <a16:creationId xmlns:a16="http://schemas.microsoft.com/office/drawing/2014/main" id="{2FE684A8-996B-22ED-57B7-A12D7BF65BF6}"/>
              </a:ext>
            </a:extLst>
          </p:cNvPr>
          <p:cNvSpPr>
            <a:spLocks noGrp="1"/>
          </p:cNvSpPr>
          <p:nvPr>
            <p:ph idx="1"/>
          </p:nvPr>
        </p:nvSpPr>
        <p:spPr>
          <a:xfrm>
            <a:off x="294968" y="685800"/>
            <a:ext cx="11444748" cy="1039761"/>
          </a:xfrm>
        </p:spPr>
        <p:txBody>
          <a:bodyPr>
            <a:normAutofit fontScale="25000" lnSpcReduction="20000"/>
          </a:bodyPr>
          <a:lstStyle/>
          <a:p>
            <a:pPr marL="457200" lvl="1" indent="0">
              <a:buNone/>
            </a:pPr>
            <a:r>
              <a:rPr lang="en-US" sz="11100" b="1" i="0" dirty="0">
                <a:solidFill>
                  <a:schemeClr val="bg1"/>
                </a:solidFill>
                <a:effectLst/>
                <a:highlight>
                  <a:srgbClr val="FFFF00"/>
                </a:highlight>
                <a:latin typeface="Elephant" panose="02020904090505020303" pitchFamily="18" charset="0"/>
              </a:rPr>
              <a:t>R.K. DESAI </a:t>
            </a:r>
            <a:r>
              <a:rPr lang="en-US" sz="14400" b="1" i="0" dirty="0">
                <a:solidFill>
                  <a:schemeClr val="bg1"/>
                </a:solidFill>
                <a:effectLst/>
                <a:highlight>
                  <a:srgbClr val="FFFF00"/>
                </a:highlight>
                <a:latin typeface="Elephant" panose="02020904090505020303" pitchFamily="18" charset="0"/>
              </a:rPr>
              <a:t>ACHCHHARIWALA</a:t>
            </a:r>
            <a:r>
              <a:rPr lang="en-US" sz="11100" b="1" i="0" dirty="0">
                <a:solidFill>
                  <a:schemeClr val="bg1"/>
                </a:solidFill>
                <a:effectLst/>
                <a:highlight>
                  <a:srgbClr val="FFFF00"/>
                </a:highlight>
                <a:latin typeface="Elephant" panose="02020904090505020303" pitchFamily="18" charset="0"/>
              </a:rPr>
              <a:t> COLLEGE OF COMPUTER &amp; APPLIED SCIENCES, VAPI</a:t>
            </a:r>
            <a:br>
              <a:rPr lang="en-US" b="1" i="0" dirty="0">
                <a:solidFill>
                  <a:schemeClr val="bg1"/>
                </a:solidFill>
                <a:effectLst/>
                <a:highlight>
                  <a:srgbClr val="FFFF00"/>
                </a:highlight>
                <a:latin typeface="Jost"/>
              </a:rPr>
            </a:br>
            <a:endParaRPr lang="en-US" b="1" dirty="0">
              <a:solidFill>
                <a:schemeClr val="bg1"/>
              </a:solidFill>
              <a:highlight>
                <a:srgbClr val="FFFF00"/>
              </a:highlight>
            </a:endParaRPr>
          </a:p>
        </p:txBody>
      </p:sp>
    </p:spTree>
    <p:extLst>
      <p:ext uri="{BB962C8B-B14F-4D97-AF65-F5344CB8AC3E}">
        <p14:creationId xmlns:p14="http://schemas.microsoft.com/office/powerpoint/2010/main" val="3622202628"/>
      </p:ext>
    </p:extLst>
  </p:cSld>
  <p:clrMapOvr>
    <a:masterClrMapping/>
  </p:clrMapOvr>
  <mc:AlternateContent xmlns:mc="http://schemas.openxmlformats.org/markup-compatibility/2006">
    <mc:Choice xmlns:p14="http://schemas.microsoft.com/office/powerpoint/2010/main" Requires="p14">
      <p:transition spd="slow" p14:dur="1500" advTm="4196">
        <p:split orient="vert"/>
      </p:transition>
    </mc:Choice>
    <mc:Fallback>
      <p:transition spd="slow" advTm="4196">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E32A16-798F-60F2-E4F2-4B0E0835B15B}"/>
              </a:ext>
            </a:extLst>
          </p:cNvPr>
          <p:cNvSpPr/>
          <p:nvPr/>
        </p:nvSpPr>
        <p:spPr>
          <a:xfrm>
            <a:off x="499975" y="1561243"/>
            <a:ext cx="2164977"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Admin</a:t>
            </a:r>
            <a:endParaRPr lang="en-IN" sz="2000" b="1" dirty="0">
              <a:solidFill>
                <a:schemeClr val="bg1"/>
              </a:solidFill>
            </a:endParaRPr>
          </a:p>
        </p:txBody>
      </p:sp>
      <p:sp>
        <p:nvSpPr>
          <p:cNvPr id="11" name="Oval 10">
            <a:extLst>
              <a:ext uri="{FF2B5EF4-FFF2-40B4-BE49-F238E27FC236}">
                <a16:creationId xmlns:a16="http://schemas.microsoft.com/office/drawing/2014/main" id="{0D19DEEB-E293-6EFB-45E9-89904745A2DA}"/>
              </a:ext>
            </a:extLst>
          </p:cNvPr>
          <p:cNvSpPr/>
          <p:nvPr/>
        </p:nvSpPr>
        <p:spPr>
          <a:xfrm>
            <a:off x="5104222" y="2018075"/>
            <a:ext cx="2137695"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2.1</a:t>
            </a:r>
            <a:endParaRPr lang="en-US" sz="1000" b="1" dirty="0">
              <a:solidFill>
                <a:schemeClr val="bg1"/>
              </a:solidFill>
            </a:endParaRPr>
          </a:p>
          <a:p>
            <a:pPr algn="ctr"/>
            <a:r>
              <a:rPr lang="en-IN" sz="2000" b="1" dirty="0">
                <a:solidFill>
                  <a:schemeClr val="bg1"/>
                </a:solidFill>
              </a:rPr>
              <a:t>Update Blog</a:t>
            </a:r>
          </a:p>
        </p:txBody>
      </p:sp>
      <p:cxnSp>
        <p:nvCxnSpPr>
          <p:cNvPr id="12" name="Straight Connector 11">
            <a:extLst>
              <a:ext uri="{FF2B5EF4-FFF2-40B4-BE49-F238E27FC236}">
                <a16:creationId xmlns:a16="http://schemas.microsoft.com/office/drawing/2014/main" id="{3E6AF231-8CFC-3AAA-D13B-6DDDBD0D6C34}"/>
              </a:ext>
            </a:extLst>
          </p:cNvPr>
          <p:cNvCxnSpPr>
            <a:cxnSpLocks/>
          </p:cNvCxnSpPr>
          <p:nvPr/>
        </p:nvCxnSpPr>
        <p:spPr>
          <a:xfrm>
            <a:off x="2362878" y="2629132"/>
            <a:ext cx="27687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15A00A-678C-43AC-32B6-6E84D64C4A10}"/>
              </a:ext>
            </a:extLst>
          </p:cNvPr>
          <p:cNvCxnSpPr>
            <a:cxnSpLocks/>
          </p:cNvCxnSpPr>
          <p:nvPr/>
        </p:nvCxnSpPr>
        <p:spPr>
          <a:xfrm flipV="1">
            <a:off x="2362878" y="2038826"/>
            <a:ext cx="0" cy="590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3E850F-E010-4A1F-61E7-F2E418FE77EC}"/>
              </a:ext>
            </a:extLst>
          </p:cNvPr>
          <p:cNvCxnSpPr>
            <a:cxnSpLocks/>
          </p:cNvCxnSpPr>
          <p:nvPr/>
        </p:nvCxnSpPr>
        <p:spPr>
          <a:xfrm>
            <a:off x="2194461" y="2789759"/>
            <a:ext cx="2937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A68AC0-54B2-8BA1-CC1A-CBA815E07198}"/>
              </a:ext>
            </a:extLst>
          </p:cNvPr>
          <p:cNvCxnSpPr>
            <a:cxnSpLocks/>
          </p:cNvCxnSpPr>
          <p:nvPr/>
        </p:nvCxnSpPr>
        <p:spPr>
          <a:xfrm>
            <a:off x="2194461" y="2018075"/>
            <a:ext cx="0" cy="771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B6FC260-45EE-C70F-989B-BD268876B452}"/>
              </a:ext>
            </a:extLst>
          </p:cNvPr>
          <p:cNvSpPr txBox="1"/>
          <p:nvPr/>
        </p:nvSpPr>
        <p:spPr>
          <a:xfrm>
            <a:off x="3174066" y="2259800"/>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17" name="TextBox 16">
            <a:extLst>
              <a:ext uri="{FF2B5EF4-FFF2-40B4-BE49-F238E27FC236}">
                <a16:creationId xmlns:a16="http://schemas.microsoft.com/office/drawing/2014/main" id="{AB66CFF3-9854-A47A-9AF8-718F19B3A42D}"/>
              </a:ext>
            </a:extLst>
          </p:cNvPr>
          <p:cNvSpPr txBox="1"/>
          <p:nvPr/>
        </p:nvSpPr>
        <p:spPr>
          <a:xfrm>
            <a:off x="2073505" y="2840072"/>
            <a:ext cx="3029997" cy="369332"/>
          </a:xfrm>
          <a:prstGeom prst="rect">
            <a:avLst/>
          </a:prstGeom>
          <a:noFill/>
        </p:spPr>
        <p:txBody>
          <a:bodyPr wrap="none" rtlCol="0">
            <a:spAutoFit/>
          </a:bodyPr>
          <a:lstStyle/>
          <a:p>
            <a:r>
              <a:rPr lang="en-US" b="1" dirty="0">
                <a:solidFill>
                  <a:schemeClr val="bg1"/>
                </a:solidFill>
              </a:rPr>
              <a:t>Admin manage Blog post</a:t>
            </a:r>
            <a:endParaRPr lang="en-IN" b="1" dirty="0">
              <a:solidFill>
                <a:schemeClr val="bg1"/>
              </a:solidFill>
            </a:endParaRPr>
          </a:p>
        </p:txBody>
      </p:sp>
      <p:sp>
        <p:nvSpPr>
          <p:cNvPr id="24" name="Oval 23">
            <a:extLst>
              <a:ext uri="{FF2B5EF4-FFF2-40B4-BE49-F238E27FC236}">
                <a16:creationId xmlns:a16="http://schemas.microsoft.com/office/drawing/2014/main" id="{F236CBD4-2B24-B415-1C55-11735D4D8F90}"/>
              </a:ext>
            </a:extLst>
          </p:cNvPr>
          <p:cNvSpPr/>
          <p:nvPr/>
        </p:nvSpPr>
        <p:spPr>
          <a:xfrm>
            <a:off x="5104221" y="3507520"/>
            <a:ext cx="2263987"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2.2</a:t>
            </a:r>
          </a:p>
          <a:p>
            <a:pPr algn="ctr"/>
            <a:endParaRPr lang="en-US" sz="1100" b="1" dirty="0">
              <a:solidFill>
                <a:schemeClr val="bg1"/>
              </a:solidFill>
            </a:endParaRPr>
          </a:p>
          <a:p>
            <a:pPr algn="ctr"/>
            <a:r>
              <a:rPr lang="en-IN" sz="2000" b="1" dirty="0">
                <a:solidFill>
                  <a:schemeClr val="bg1"/>
                </a:solidFill>
              </a:rPr>
              <a:t>Delete Blog </a:t>
            </a:r>
          </a:p>
        </p:txBody>
      </p:sp>
      <p:cxnSp>
        <p:nvCxnSpPr>
          <p:cNvPr id="25" name="Straight Connector 24">
            <a:extLst>
              <a:ext uri="{FF2B5EF4-FFF2-40B4-BE49-F238E27FC236}">
                <a16:creationId xmlns:a16="http://schemas.microsoft.com/office/drawing/2014/main" id="{A7C62E58-18CA-BEC5-E26D-55604ED7B478}"/>
              </a:ext>
            </a:extLst>
          </p:cNvPr>
          <p:cNvCxnSpPr>
            <a:cxnSpLocks/>
          </p:cNvCxnSpPr>
          <p:nvPr/>
        </p:nvCxnSpPr>
        <p:spPr>
          <a:xfrm>
            <a:off x="1716935" y="4011874"/>
            <a:ext cx="3386670" cy="8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83808A1-801E-3E6A-FFDB-74D5C7918531}"/>
              </a:ext>
            </a:extLst>
          </p:cNvPr>
          <p:cNvCxnSpPr>
            <a:cxnSpLocks/>
          </p:cNvCxnSpPr>
          <p:nvPr/>
        </p:nvCxnSpPr>
        <p:spPr>
          <a:xfrm flipV="1">
            <a:off x="1716935" y="2018075"/>
            <a:ext cx="0" cy="1973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5E4DB3F-A225-8975-0789-FA6452FF5C7E}"/>
              </a:ext>
            </a:extLst>
          </p:cNvPr>
          <p:cNvCxnSpPr>
            <a:cxnSpLocks/>
          </p:cNvCxnSpPr>
          <p:nvPr/>
        </p:nvCxnSpPr>
        <p:spPr>
          <a:xfrm flipV="1">
            <a:off x="1582463" y="4181093"/>
            <a:ext cx="3521142" cy="2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E45A55-AC84-AEF9-482C-BF345F8B3E23}"/>
              </a:ext>
            </a:extLst>
          </p:cNvPr>
          <p:cNvCxnSpPr>
            <a:cxnSpLocks/>
          </p:cNvCxnSpPr>
          <p:nvPr/>
        </p:nvCxnSpPr>
        <p:spPr>
          <a:xfrm>
            <a:off x="1558261" y="1992919"/>
            <a:ext cx="13464" cy="2213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B69A5D-6D27-59FA-50A8-F58FF4913784}"/>
              </a:ext>
            </a:extLst>
          </p:cNvPr>
          <p:cNvSpPr txBox="1"/>
          <p:nvPr/>
        </p:nvSpPr>
        <p:spPr>
          <a:xfrm>
            <a:off x="1748311" y="3623772"/>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30" name="TextBox 29">
            <a:extLst>
              <a:ext uri="{FF2B5EF4-FFF2-40B4-BE49-F238E27FC236}">
                <a16:creationId xmlns:a16="http://schemas.microsoft.com/office/drawing/2014/main" id="{A671CED7-A31A-F2E4-5387-D7CA239CA3B5}"/>
              </a:ext>
            </a:extLst>
          </p:cNvPr>
          <p:cNvSpPr txBox="1"/>
          <p:nvPr/>
        </p:nvSpPr>
        <p:spPr>
          <a:xfrm>
            <a:off x="2073506" y="4262019"/>
            <a:ext cx="3058095" cy="369332"/>
          </a:xfrm>
          <a:prstGeom prst="rect">
            <a:avLst/>
          </a:prstGeom>
          <a:noFill/>
        </p:spPr>
        <p:txBody>
          <a:bodyPr wrap="square" rtlCol="0">
            <a:spAutoFit/>
          </a:bodyPr>
          <a:lstStyle/>
          <a:p>
            <a:r>
              <a:rPr lang="en-US" b="1" dirty="0">
                <a:solidFill>
                  <a:schemeClr val="bg1"/>
                </a:solidFill>
              </a:rPr>
              <a:t>Admin manage comment</a:t>
            </a:r>
            <a:endParaRPr lang="en-IN" b="1" dirty="0">
              <a:solidFill>
                <a:schemeClr val="bg1"/>
              </a:solidFill>
            </a:endParaRPr>
          </a:p>
        </p:txBody>
      </p:sp>
      <p:sp>
        <p:nvSpPr>
          <p:cNvPr id="37" name="Oval 36">
            <a:extLst>
              <a:ext uri="{FF2B5EF4-FFF2-40B4-BE49-F238E27FC236}">
                <a16:creationId xmlns:a16="http://schemas.microsoft.com/office/drawing/2014/main" id="{42232091-BCAB-09B7-8719-C60A55E0D136}"/>
              </a:ext>
            </a:extLst>
          </p:cNvPr>
          <p:cNvSpPr/>
          <p:nvPr/>
        </p:nvSpPr>
        <p:spPr>
          <a:xfrm>
            <a:off x="5103605" y="4996965"/>
            <a:ext cx="2263987"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2.3</a:t>
            </a:r>
          </a:p>
          <a:p>
            <a:pPr algn="ctr"/>
            <a:endParaRPr lang="en-US" sz="600" b="1" dirty="0">
              <a:solidFill>
                <a:schemeClr val="bg1"/>
              </a:solidFill>
            </a:endParaRPr>
          </a:p>
          <a:p>
            <a:pPr algn="ctr"/>
            <a:r>
              <a:rPr lang="en-IN" sz="2000" b="1" dirty="0">
                <a:solidFill>
                  <a:schemeClr val="bg1"/>
                </a:solidFill>
              </a:rPr>
              <a:t>View Blog</a:t>
            </a:r>
          </a:p>
        </p:txBody>
      </p:sp>
      <p:cxnSp>
        <p:nvCxnSpPr>
          <p:cNvPr id="38" name="Straight Connector 37">
            <a:extLst>
              <a:ext uri="{FF2B5EF4-FFF2-40B4-BE49-F238E27FC236}">
                <a16:creationId xmlns:a16="http://schemas.microsoft.com/office/drawing/2014/main" id="{47A8F351-108F-0756-9AB5-FC93F30B9B01}"/>
              </a:ext>
            </a:extLst>
          </p:cNvPr>
          <p:cNvCxnSpPr>
            <a:cxnSpLocks/>
          </p:cNvCxnSpPr>
          <p:nvPr/>
        </p:nvCxnSpPr>
        <p:spPr>
          <a:xfrm flipV="1">
            <a:off x="1017661" y="5584049"/>
            <a:ext cx="4072470" cy="23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BF7BD25-9796-AB43-30FF-6190CCBE07A4}"/>
              </a:ext>
            </a:extLst>
          </p:cNvPr>
          <p:cNvCxnSpPr>
            <a:cxnSpLocks/>
          </p:cNvCxnSpPr>
          <p:nvPr/>
        </p:nvCxnSpPr>
        <p:spPr>
          <a:xfrm flipV="1">
            <a:off x="1017661" y="2001784"/>
            <a:ext cx="0" cy="3582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0FE1CE-E533-1878-09E9-C8B7461DF756}"/>
              </a:ext>
            </a:extLst>
          </p:cNvPr>
          <p:cNvCxnSpPr>
            <a:cxnSpLocks/>
          </p:cNvCxnSpPr>
          <p:nvPr/>
        </p:nvCxnSpPr>
        <p:spPr>
          <a:xfrm flipV="1">
            <a:off x="766358" y="5773651"/>
            <a:ext cx="4337247" cy="58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92D406-1975-C1E8-5A37-8F89C110B9A0}"/>
              </a:ext>
            </a:extLst>
          </p:cNvPr>
          <p:cNvCxnSpPr>
            <a:cxnSpLocks/>
          </p:cNvCxnSpPr>
          <p:nvPr/>
        </p:nvCxnSpPr>
        <p:spPr>
          <a:xfrm>
            <a:off x="764357" y="2018075"/>
            <a:ext cx="6020" cy="3812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856B024-B4D3-5F89-224F-90BC7CD38695}"/>
              </a:ext>
            </a:extLst>
          </p:cNvPr>
          <p:cNvSpPr txBox="1"/>
          <p:nvPr/>
        </p:nvSpPr>
        <p:spPr>
          <a:xfrm>
            <a:off x="1100389" y="5189193"/>
            <a:ext cx="199125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43" name="TextBox 42">
            <a:extLst>
              <a:ext uri="{FF2B5EF4-FFF2-40B4-BE49-F238E27FC236}">
                <a16:creationId xmlns:a16="http://schemas.microsoft.com/office/drawing/2014/main" id="{BA68E828-D641-5E9F-67A8-8FB6EDFBC89D}"/>
              </a:ext>
            </a:extLst>
          </p:cNvPr>
          <p:cNvSpPr txBox="1"/>
          <p:nvPr/>
        </p:nvSpPr>
        <p:spPr>
          <a:xfrm>
            <a:off x="3174066" y="5849748"/>
            <a:ext cx="1722388" cy="369332"/>
          </a:xfrm>
          <a:prstGeom prst="rect">
            <a:avLst/>
          </a:prstGeom>
          <a:noFill/>
        </p:spPr>
        <p:txBody>
          <a:bodyPr wrap="square" rtlCol="0">
            <a:spAutoFit/>
          </a:bodyPr>
          <a:lstStyle/>
          <a:p>
            <a:r>
              <a:rPr lang="en-IN" b="1" dirty="0">
                <a:solidFill>
                  <a:schemeClr val="bg1"/>
                </a:solidFill>
              </a:rPr>
              <a:t>View blog </a:t>
            </a:r>
          </a:p>
        </p:txBody>
      </p:sp>
      <p:sp>
        <p:nvSpPr>
          <p:cNvPr id="44" name="TextBox 43">
            <a:extLst>
              <a:ext uri="{FF2B5EF4-FFF2-40B4-BE49-F238E27FC236}">
                <a16:creationId xmlns:a16="http://schemas.microsoft.com/office/drawing/2014/main" id="{64C08284-07AF-148D-5221-8FCD14A62BED}"/>
              </a:ext>
            </a:extLst>
          </p:cNvPr>
          <p:cNvSpPr txBox="1"/>
          <p:nvPr/>
        </p:nvSpPr>
        <p:spPr>
          <a:xfrm flipH="1">
            <a:off x="499975" y="318239"/>
            <a:ext cx="11979964" cy="707886"/>
          </a:xfrm>
          <a:prstGeom prst="rect">
            <a:avLst/>
          </a:prstGeom>
          <a:noFill/>
        </p:spPr>
        <p:txBody>
          <a:bodyPr wrap="square" rtlCol="0">
            <a:spAutoFit/>
          </a:bodyPr>
          <a:lstStyle/>
          <a:p>
            <a:r>
              <a:rPr lang="en-US" sz="4000" b="1" baseline="30000" dirty="0">
                <a:solidFill>
                  <a:schemeClr val="bg1"/>
                </a:solidFill>
                <a:highlight>
                  <a:srgbClr val="FFFF00"/>
                </a:highlight>
                <a:latin typeface="Elephant" panose="02020904090505020303" pitchFamily="18" charset="0"/>
              </a:rPr>
              <a:t>2nd  </a:t>
            </a:r>
            <a:r>
              <a:rPr lang="en-US" sz="4000" b="1" dirty="0">
                <a:solidFill>
                  <a:schemeClr val="bg1"/>
                </a:solidFill>
                <a:highlight>
                  <a:srgbClr val="FFFF00"/>
                </a:highlight>
                <a:latin typeface="Elephant" panose="02020904090505020303" pitchFamily="18" charset="0"/>
              </a:rPr>
              <a:t>Level of DFD for 2.0 (blog post)</a:t>
            </a:r>
            <a:endParaRPr lang="en-IN" sz="4000" b="1" dirty="0">
              <a:solidFill>
                <a:schemeClr val="bg1"/>
              </a:solidFill>
              <a:highlight>
                <a:srgbClr val="FFFF00"/>
              </a:highlight>
              <a:latin typeface="Elephant" panose="02020904090505020303" pitchFamily="18" charset="0"/>
            </a:endParaRPr>
          </a:p>
        </p:txBody>
      </p:sp>
      <p:sp>
        <p:nvSpPr>
          <p:cNvPr id="45" name="Rectangle 44">
            <a:extLst>
              <a:ext uri="{FF2B5EF4-FFF2-40B4-BE49-F238E27FC236}">
                <a16:creationId xmlns:a16="http://schemas.microsoft.com/office/drawing/2014/main" id="{B256573E-A17C-EB43-61E3-C7324A125292}"/>
              </a:ext>
            </a:extLst>
          </p:cNvPr>
          <p:cNvSpPr/>
          <p:nvPr/>
        </p:nvSpPr>
        <p:spPr>
          <a:xfrm>
            <a:off x="8882535" y="1561243"/>
            <a:ext cx="2352118"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User</a:t>
            </a:r>
          </a:p>
        </p:txBody>
      </p:sp>
      <p:cxnSp>
        <p:nvCxnSpPr>
          <p:cNvPr id="46" name="Straight Connector 45">
            <a:extLst>
              <a:ext uri="{FF2B5EF4-FFF2-40B4-BE49-F238E27FC236}">
                <a16:creationId xmlns:a16="http://schemas.microsoft.com/office/drawing/2014/main" id="{14778DD6-EFAA-F0C1-E376-5A165192FD42}"/>
              </a:ext>
            </a:extLst>
          </p:cNvPr>
          <p:cNvCxnSpPr>
            <a:cxnSpLocks/>
          </p:cNvCxnSpPr>
          <p:nvPr/>
        </p:nvCxnSpPr>
        <p:spPr>
          <a:xfrm>
            <a:off x="10148947" y="1968578"/>
            <a:ext cx="0" cy="3589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38894C-F808-CD49-3B6E-B72CCBB25724}"/>
              </a:ext>
            </a:extLst>
          </p:cNvPr>
          <p:cNvCxnSpPr>
            <a:cxnSpLocks/>
          </p:cNvCxnSpPr>
          <p:nvPr/>
        </p:nvCxnSpPr>
        <p:spPr>
          <a:xfrm flipH="1">
            <a:off x="7381066" y="5558525"/>
            <a:ext cx="2755738" cy="27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2E8080A-3107-C327-760F-14005EF0FF65}"/>
              </a:ext>
            </a:extLst>
          </p:cNvPr>
          <p:cNvSpPr txBox="1"/>
          <p:nvPr/>
        </p:nvSpPr>
        <p:spPr>
          <a:xfrm>
            <a:off x="8110330" y="5019357"/>
            <a:ext cx="1575900" cy="369332"/>
          </a:xfrm>
          <a:prstGeom prst="rect">
            <a:avLst/>
          </a:prstGeom>
          <a:noFill/>
        </p:spPr>
        <p:txBody>
          <a:bodyPr wrap="square" rtlCol="0">
            <a:spAutoFit/>
          </a:bodyPr>
          <a:lstStyle/>
          <a:p>
            <a:r>
              <a:rPr lang="en-US" b="1" dirty="0">
                <a:solidFill>
                  <a:schemeClr val="bg1"/>
                </a:solidFill>
              </a:rPr>
              <a:t>View blog </a:t>
            </a:r>
          </a:p>
        </p:txBody>
      </p:sp>
      <p:sp>
        <p:nvSpPr>
          <p:cNvPr id="52" name="TextBox 51">
            <a:extLst>
              <a:ext uri="{FF2B5EF4-FFF2-40B4-BE49-F238E27FC236}">
                <a16:creationId xmlns:a16="http://schemas.microsoft.com/office/drawing/2014/main" id="{476261DA-300F-9700-8CA2-4AA61536DC94}"/>
              </a:ext>
            </a:extLst>
          </p:cNvPr>
          <p:cNvSpPr txBox="1"/>
          <p:nvPr/>
        </p:nvSpPr>
        <p:spPr>
          <a:xfrm>
            <a:off x="7693358" y="5664816"/>
            <a:ext cx="2494594" cy="369332"/>
          </a:xfrm>
          <a:prstGeom prst="rect">
            <a:avLst/>
          </a:prstGeom>
          <a:noFill/>
        </p:spPr>
        <p:txBody>
          <a:bodyPr wrap="none" rtlCol="0">
            <a:spAutoFit/>
          </a:bodyPr>
          <a:lstStyle/>
          <a:p>
            <a:r>
              <a:rPr lang="en-US" b="1" dirty="0">
                <a:solidFill>
                  <a:schemeClr val="bg1"/>
                </a:solidFill>
              </a:rPr>
              <a:t>Provide Blog details  </a:t>
            </a:r>
          </a:p>
        </p:txBody>
      </p:sp>
      <p:cxnSp>
        <p:nvCxnSpPr>
          <p:cNvPr id="53" name="Straight Arrow Connector 52">
            <a:extLst>
              <a:ext uri="{FF2B5EF4-FFF2-40B4-BE49-F238E27FC236}">
                <a16:creationId xmlns:a16="http://schemas.microsoft.com/office/drawing/2014/main" id="{BC961D48-E60E-79AA-E9E7-4AC5821C9579}"/>
              </a:ext>
            </a:extLst>
          </p:cNvPr>
          <p:cNvCxnSpPr>
            <a:cxnSpLocks/>
          </p:cNvCxnSpPr>
          <p:nvPr/>
        </p:nvCxnSpPr>
        <p:spPr>
          <a:xfrm flipV="1">
            <a:off x="10058594" y="2018075"/>
            <a:ext cx="0" cy="3433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CD7F610-C0DE-612C-4BC6-E54E01E943BC}"/>
              </a:ext>
            </a:extLst>
          </p:cNvPr>
          <p:cNvCxnSpPr>
            <a:cxnSpLocks/>
          </p:cNvCxnSpPr>
          <p:nvPr/>
        </p:nvCxnSpPr>
        <p:spPr>
          <a:xfrm flipV="1">
            <a:off x="7381066" y="5439097"/>
            <a:ext cx="2677528" cy="25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665796"/>
      </p:ext>
    </p:extLst>
  </p:cSld>
  <p:clrMapOvr>
    <a:masterClrMapping/>
  </p:clrMapOvr>
  <mc:AlternateContent xmlns:mc="http://schemas.openxmlformats.org/markup-compatibility/2006">
    <mc:Choice xmlns:p14="http://schemas.microsoft.com/office/powerpoint/2010/main" Requires="p14">
      <p:transition spd="slow" p14:dur="1250" advTm="7686">
        <p14:switch dir="r"/>
      </p:transition>
    </mc:Choice>
    <mc:Fallback>
      <p:transition spd="slow" advTm="768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693E19-26CE-2D32-8BD6-EA9851FEF0A1}"/>
              </a:ext>
            </a:extLst>
          </p:cNvPr>
          <p:cNvSpPr/>
          <p:nvPr/>
        </p:nvSpPr>
        <p:spPr>
          <a:xfrm>
            <a:off x="499975" y="1561243"/>
            <a:ext cx="2164977"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Admin</a:t>
            </a:r>
            <a:endParaRPr lang="en-IN" sz="2000" b="1" dirty="0">
              <a:solidFill>
                <a:schemeClr val="bg1"/>
              </a:solidFill>
            </a:endParaRPr>
          </a:p>
        </p:txBody>
      </p:sp>
      <p:sp>
        <p:nvSpPr>
          <p:cNvPr id="10" name="Oval 9">
            <a:extLst>
              <a:ext uri="{FF2B5EF4-FFF2-40B4-BE49-F238E27FC236}">
                <a16:creationId xmlns:a16="http://schemas.microsoft.com/office/drawing/2014/main" id="{0908A2E5-4DF5-7035-3A17-8A4090700058}"/>
              </a:ext>
            </a:extLst>
          </p:cNvPr>
          <p:cNvSpPr/>
          <p:nvPr/>
        </p:nvSpPr>
        <p:spPr>
          <a:xfrm>
            <a:off x="5104222" y="2018075"/>
            <a:ext cx="2137695"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3.1</a:t>
            </a:r>
            <a:endParaRPr lang="en-US" sz="1000" b="1" dirty="0">
              <a:solidFill>
                <a:schemeClr val="bg1"/>
              </a:solidFill>
            </a:endParaRPr>
          </a:p>
          <a:p>
            <a:pPr algn="ctr"/>
            <a:r>
              <a:rPr lang="en-IN" sz="2000" b="1" dirty="0">
                <a:solidFill>
                  <a:schemeClr val="bg1"/>
                </a:solidFill>
              </a:rPr>
              <a:t>Update Comment</a:t>
            </a:r>
          </a:p>
        </p:txBody>
      </p:sp>
      <p:cxnSp>
        <p:nvCxnSpPr>
          <p:cNvPr id="11" name="Straight Connector 10">
            <a:extLst>
              <a:ext uri="{FF2B5EF4-FFF2-40B4-BE49-F238E27FC236}">
                <a16:creationId xmlns:a16="http://schemas.microsoft.com/office/drawing/2014/main" id="{CD81B8E6-7E87-CD8E-3ACE-9BBC169E2CF7}"/>
              </a:ext>
            </a:extLst>
          </p:cNvPr>
          <p:cNvCxnSpPr>
            <a:cxnSpLocks/>
          </p:cNvCxnSpPr>
          <p:nvPr/>
        </p:nvCxnSpPr>
        <p:spPr>
          <a:xfrm>
            <a:off x="2362878" y="2629132"/>
            <a:ext cx="27687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3379F70-FAA2-AA6F-27D6-F6953E544C40}"/>
              </a:ext>
            </a:extLst>
          </p:cNvPr>
          <p:cNvCxnSpPr>
            <a:cxnSpLocks/>
          </p:cNvCxnSpPr>
          <p:nvPr/>
        </p:nvCxnSpPr>
        <p:spPr>
          <a:xfrm flipV="1">
            <a:off x="2362878" y="2038826"/>
            <a:ext cx="0" cy="590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A827FE-8155-7EAA-3685-2A5FA7CA452F}"/>
              </a:ext>
            </a:extLst>
          </p:cNvPr>
          <p:cNvCxnSpPr>
            <a:cxnSpLocks/>
          </p:cNvCxnSpPr>
          <p:nvPr/>
        </p:nvCxnSpPr>
        <p:spPr>
          <a:xfrm>
            <a:off x="2194461" y="2789759"/>
            <a:ext cx="2937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D44543D-066D-9F52-DFC5-21509EA093FA}"/>
              </a:ext>
            </a:extLst>
          </p:cNvPr>
          <p:cNvCxnSpPr>
            <a:cxnSpLocks/>
          </p:cNvCxnSpPr>
          <p:nvPr/>
        </p:nvCxnSpPr>
        <p:spPr>
          <a:xfrm>
            <a:off x="2194461" y="2018075"/>
            <a:ext cx="0" cy="771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F242534-1B50-2194-F58A-62871D4AE8DD}"/>
              </a:ext>
            </a:extLst>
          </p:cNvPr>
          <p:cNvSpPr txBox="1"/>
          <p:nvPr/>
        </p:nvSpPr>
        <p:spPr>
          <a:xfrm>
            <a:off x="3174066" y="2259800"/>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16" name="TextBox 15">
            <a:extLst>
              <a:ext uri="{FF2B5EF4-FFF2-40B4-BE49-F238E27FC236}">
                <a16:creationId xmlns:a16="http://schemas.microsoft.com/office/drawing/2014/main" id="{25E4602D-60C3-1684-2466-C0343B9DF108}"/>
              </a:ext>
            </a:extLst>
          </p:cNvPr>
          <p:cNvSpPr txBox="1"/>
          <p:nvPr/>
        </p:nvSpPr>
        <p:spPr>
          <a:xfrm>
            <a:off x="2073505" y="2840072"/>
            <a:ext cx="2972289" cy="369332"/>
          </a:xfrm>
          <a:prstGeom prst="rect">
            <a:avLst/>
          </a:prstGeom>
          <a:noFill/>
        </p:spPr>
        <p:txBody>
          <a:bodyPr wrap="none" rtlCol="0">
            <a:spAutoFit/>
          </a:bodyPr>
          <a:lstStyle/>
          <a:p>
            <a:r>
              <a:rPr lang="en-US" b="1" dirty="0">
                <a:solidFill>
                  <a:schemeClr val="bg1"/>
                </a:solidFill>
              </a:rPr>
              <a:t>Admin update Comment</a:t>
            </a:r>
            <a:endParaRPr lang="en-IN" b="1" dirty="0">
              <a:solidFill>
                <a:schemeClr val="bg1"/>
              </a:solidFill>
            </a:endParaRPr>
          </a:p>
        </p:txBody>
      </p:sp>
      <p:sp>
        <p:nvSpPr>
          <p:cNvPr id="17" name="Oval 16">
            <a:extLst>
              <a:ext uri="{FF2B5EF4-FFF2-40B4-BE49-F238E27FC236}">
                <a16:creationId xmlns:a16="http://schemas.microsoft.com/office/drawing/2014/main" id="{6018E5C6-8CDD-C49A-287A-4DD4C6B622F0}"/>
              </a:ext>
            </a:extLst>
          </p:cNvPr>
          <p:cNvSpPr/>
          <p:nvPr/>
        </p:nvSpPr>
        <p:spPr>
          <a:xfrm>
            <a:off x="5104221" y="3507520"/>
            <a:ext cx="2263987"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3.2</a:t>
            </a:r>
          </a:p>
          <a:p>
            <a:pPr algn="ctr"/>
            <a:endParaRPr lang="en-US" sz="1100" b="1" dirty="0">
              <a:solidFill>
                <a:schemeClr val="bg1"/>
              </a:solidFill>
            </a:endParaRPr>
          </a:p>
          <a:p>
            <a:pPr algn="ctr"/>
            <a:r>
              <a:rPr lang="en-IN" sz="2000" b="1" dirty="0">
                <a:solidFill>
                  <a:schemeClr val="bg1"/>
                </a:solidFill>
              </a:rPr>
              <a:t>Delete Comment </a:t>
            </a:r>
          </a:p>
        </p:txBody>
      </p:sp>
      <p:cxnSp>
        <p:nvCxnSpPr>
          <p:cNvPr id="18" name="Straight Connector 17">
            <a:extLst>
              <a:ext uri="{FF2B5EF4-FFF2-40B4-BE49-F238E27FC236}">
                <a16:creationId xmlns:a16="http://schemas.microsoft.com/office/drawing/2014/main" id="{4EBAF599-143A-F2D4-8BF7-4C0377273F6E}"/>
              </a:ext>
            </a:extLst>
          </p:cNvPr>
          <p:cNvCxnSpPr>
            <a:cxnSpLocks/>
          </p:cNvCxnSpPr>
          <p:nvPr/>
        </p:nvCxnSpPr>
        <p:spPr>
          <a:xfrm>
            <a:off x="1716935" y="4011874"/>
            <a:ext cx="3386670" cy="8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BAE99B-613B-7AB2-756D-75D6C49AA804}"/>
              </a:ext>
            </a:extLst>
          </p:cNvPr>
          <p:cNvCxnSpPr>
            <a:cxnSpLocks/>
          </p:cNvCxnSpPr>
          <p:nvPr/>
        </p:nvCxnSpPr>
        <p:spPr>
          <a:xfrm flipV="1">
            <a:off x="1716935" y="2018075"/>
            <a:ext cx="0" cy="1973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1CDCD-4ECE-00BD-25C7-289121F66C4D}"/>
              </a:ext>
            </a:extLst>
          </p:cNvPr>
          <p:cNvCxnSpPr>
            <a:cxnSpLocks/>
          </p:cNvCxnSpPr>
          <p:nvPr/>
        </p:nvCxnSpPr>
        <p:spPr>
          <a:xfrm flipV="1">
            <a:off x="1582463" y="4181093"/>
            <a:ext cx="3521142" cy="2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4740CA-BCBC-532C-D346-BC9A290035C1}"/>
              </a:ext>
            </a:extLst>
          </p:cNvPr>
          <p:cNvCxnSpPr>
            <a:cxnSpLocks/>
          </p:cNvCxnSpPr>
          <p:nvPr/>
        </p:nvCxnSpPr>
        <p:spPr>
          <a:xfrm>
            <a:off x="1558261" y="1992919"/>
            <a:ext cx="13464" cy="2213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281BCB-843E-368C-03B5-3350BB6B4B42}"/>
              </a:ext>
            </a:extLst>
          </p:cNvPr>
          <p:cNvSpPr txBox="1"/>
          <p:nvPr/>
        </p:nvSpPr>
        <p:spPr>
          <a:xfrm>
            <a:off x="1748311" y="3623772"/>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23" name="TextBox 22">
            <a:extLst>
              <a:ext uri="{FF2B5EF4-FFF2-40B4-BE49-F238E27FC236}">
                <a16:creationId xmlns:a16="http://schemas.microsoft.com/office/drawing/2014/main" id="{9F85DF11-4AEC-C5CC-023D-0F96E02CBD00}"/>
              </a:ext>
            </a:extLst>
          </p:cNvPr>
          <p:cNvSpPr txBox="1"/>
          <p:nvPr/>
        </p:nvSpPr>
        <p:spPr>
          <a:xfrm>
            <a:off x="1147970" y="4262019"/>
            <a:ext cx="3983632" cy="369332"/>
          </a:xfrm>
          <a:prstGeom prst="rect">
            <a:avLst/>
          </a:prstGeom>
          <a:noFill/>
        </p:spPr>
        <p:txBody>
          <a:bodyPr wrap="square" rtlCol="0">
            <a:spAutoFit/>
          </a:bodyPr>
          <a:lstStyle/>
          <a:p>
            <a:r>
              <a:rPr lang="en-US" b="1" dirty="0">
                <a:solidFill>
                  <a:schemeClr val="bg1"/>
                </a:solidFill>
              </a:rPr>
              <a:t>Admin manage  delete comment</a:t>
            </a:r>
            <a:endParaRPr lang="en-IN" b="1" dirty="0">
              <a:solidFill>
                <a:schemeClr val="bg1"/>
              </a:solidFill>
            </a:endParaRPr>
          </a:p>
        </p:txBody>
      </p:sp>
      <p:sp>
        <p:nvSpPr>
          <p:cNvPr id="24" name="Oval 23">
            <a:extLst>
              <a:ext uri="{FF2B5EF4-FFF2-40B4-BE49-F238E27FC236}">
                <a16:creationId xmlns:a16="http://schemas.microsoft.com/office/drawing/2014/main" id="{AFF1215B-481F-4F20-35B4-DC70D1DDF3BC}"/>
              </a:ext>
            </a:extLst>
          </p:cNvPr>
          <p:cNvSpPr/>
          <p:nvPr/>
        </p:nvSpPr>
        <p:spPr>
          <a:xfrm>
            <a:off x="5103605" y="4996965"/>
            <a:ext cx="2263987"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3.4</a:t>
            </a:r>
          </a:p>
          <a:p>
            <a:pPr algn="ctr"/>
            <a:endParaRPr lang="en-US" sz="600" b="1" dirty="0">
              <a:solidFill>
                <a:schemeClr val="bg1"/>
              </a:solidFill>
            </a:endParaRPr>
          </a:p>
          <a:p>
            <a:pPr algn="ctr"/>
            <a:r>
              <a:rPr lang="en-IN" sz="2000" b="1" dirty="0">
                <a:solidFill>
                  <a:schemeClr val="bg1"/>
                </a:solidFill>
              </a:rPr>
              <a:t>Approved Comment</a:t>
            </a:r>
          </a:p>
        </p:txBody>
      </p:sp>
      <p:cxnSp>
        <p:nvCxnSpPr>
          <p:cNvPr id="25" name="Straight Connector 24">
            <a:extLst>
              <a:ext uri="{FF2B5EF4-FFF2-40B4-BE49-F238E27FC236}">
                <a16:creationId xmlns:a16="http://schemas.microsoft.com/office/drawing/2014/main" id="{F6AD3C00-E762-4831-384A-57CA7A7FE70F}"/>
              </a:ext>
            </a:extLst>
          </p:cNvPr>
          <p:cNvCxnSpPr>
            <a:cxnSpLocks/>
          </p:cNvCxnSpPr>
          <p:nvPr/>
        </p:nvCxnSpPr>
        <p:spPr>
          <a:xfrm flipV="1">
            <a:off x="1017661" y="5584049"/>
            <a:ext cx="4072470" cy="23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2470677-B06B-BD20-E56E-1801A07EBB29}"/>
              </a:ext>
            </a:extLst>
          </p:cNvPr>
          <p:cNvCxnSpPr>
            <a:cxnSpLocks/>
          </p:cNvCxnSpPr>
          <p:nvPr/>
        </p:nvCxnSpPr>
        <p:spPr>
          <a:xfrm flipV="1">
            <a:off x="1017661" y="2001784"/>
            <a:ext cx="0" cy="3582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58880B0-42B5-762D-DA56-5E74BB520894}"/>
              </a:ext>
            </a:extLst>
          </p:cNvPr>
          <p:cNvCxnSpPr>
            <a:cxnSpLocks/>
          </p:cNvCxnSpPr>
          <p:nvPr/>
        </p:nvCxnSpPr>
        <p:spPr>
          <a:xfrm flipV="1">
            <a:off x="766358" y="5773651"/>
            <a:ext cx="4337247" cy="58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AB06E3-BAB5-9871-0236-B32927BC74C6}"/>
              </a:ext>
            </a:extLst>
          </p:cNvPr>
          <p:cNvCxnSpPr>
            <a:cxnSpLocks/>
          </p:cNvCxnSpPr>
          <p:nvPr/>
        </p:nvCxnSpPr>
        <p:spPr>
          <a:xfrm>
            <a:off x="764357" y="2018075"/>
            <a:ext cx="6020" cy="3812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2B027F2-1F29-8B44-1E9A-50FB1B7F7A73}"/>
              </a:ext>
            </a:extLst>
          </p:cNvPr>
          <p:cNvSpPr txBox="1"/>
          <p:nvPr/>
        </p:nvSpPr>
        <p:spPr>
          <a:xfrm>
            <a:off x="1100389" y="5189193"/>
            <a:ext cx="199125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30" name="TextBox 29">
            <a:extLst>
              <a:ext uri="{FF2B5EF4-FFF2-40B4-BE49-F238E27FC236}">
                <a16:creationId xmlns:a16="http://schemas.microsoft.com/office/drawing/2014/main" id="{30C6BB1D-E0F0-3506-FEE5-83006D00C381}"/>
              </a:ext>
            </a:extLst>
          </p:cNvPr>
          <p:cNvSpPr txBox="1"/>
          <p:nvPr/>
        </p:nvSpPr>
        <p:spPr>
          <a:xfrm>
            <a:off x="2741460" y="5849748"/>
            <a:ext cx="2470548" cy="369332"/>
          </a:xfrm>
          <a:prstGeom prst="rect">
            <a:avLst/>
          </a:prstGeom>
          <a:noFill/>
        </p:spPr>
        <p:txBody>
          <a:bodyPr wrap="none" rtlCol="0">
            <a:spAutoFit/>
          </a:bodyPr>
          <a:lstStyle/>
          <a:p>
            <a:r>
              <a:rPr lang="en-IN" b="1" dirty="0">
                <a:solidFill>
                  <a:schemeClr val="bg1"/>
                </a:solidFill>
              </a:rPr>
              <a:t>Approve comments </a:t>
            </a:r>
          </a:p>
        </p:txBody>
      </p:sp>
      <p:sp>
        <p:nvSpPr>
          <p:cNvPr id="31" name="TextBox 30">
            <a:extLst>
              <a:ext uri="{FF2B5EF4-FFF2-40B4-BE49-F238E27FC236}">
                <a16:creationId xmlns:a16="http://schemas.microsoft.com/office/drawing/2014/main" id="{9AE6E870-E25C-0DB7-369D-A5ABDAC75BD1}"/>
              </a:ext>
            </a:extLst>
          </p:cNvPr>
          <p:cNvSpPr txBox="1"/>
          <p:nvPr/>
        </p:nvSpPr>
        <p:spPr>
          <a:xfrm flipH="1">
            <a:off x="40393" y="200054"/>
            <a:ext cx="10509325" cy="707886"/>
          </a:xfrm>
          <a:prstGeom prst="rect">
            <a:avLst/>
          </a:prstGeom>
          <a:noFill/>
        </p:spPr>
        <p:txBody>
          <a:bodyPr wrap="square" rtlCol="0">
            <a:spAutoFit/>
          </a:bodyPr>
          <a:lstStyle/>
          <a:p>
            <a:r>
              <a:rPr lang="en-US" sz="4000" b="1" baseline="30000" dirty="0">
                <a:solidFill>
                  <a:schemeClr val="bg1"/>
                </a:solidFill>
                <a:highlight>
                  <a:srgbClr val="FFFF00"/>
                </a:highlight>
                <a:latin typeface="Arial Black" panose="020B0A04020102020204" pitchFamily="34" charset="0"/>
              </a:rPr>
              <a:t>3rd  </a:t>
            </a:r>
            <a:r>
              <a:rPr lang="en-US" sz="4000" b="1" dirty="0">
                <a:solidFill>
                  <a:schemeClr val="bg1"/>
                </a:solidFill>
                <a:highlight>
                  <a:srgbClr val="FFFF00"/>
                </a:highlight>
                <a:latin typeface="Arial Black" panose="020B0A04020102020204" pitchFamily="34" charset="0"/>
              </a:rPr>
              <a:t>Level of DFD for 3.0 (Comment)</a:t>
            </a:r>
            <a:endParaRPr lang="en-IN" sz="4000" b="1" dirty="0">
              <a:solidFill>
                <a:schemeClr val="bg1"/>
              </a:solidFill>
              <a:highlight>
                <a:srgbClr val="FFFF00"/>
              </a:highlight>
              <a:latin typeface="Arial Black" panose="020B0A04020102020204" pitchFamily="34" charset="0"/>
            </a:endParaRPr>
          </a:p>
        </p:txBody>
      </p:sp>
      <p:sp>
        <p:nvSpPr>
          <p:cNvPr id="32" name="Rectangle 31">
            <a:extLst>
              <a:ext uri="{FF2B5EF4-FFF2-40B4-BE49-F238E27FC236}">
                <a16:creationId xmlns:a16="http://schemas.microsoft.com/office/drawing/2014/main" id="{725F8523-0923-EAC8-7C78-E6750B531BB8}"/>
              </a:ext>
            </a:extLst>
          </p:cNvPr>
          <p:cNvSpPr/>
          <p:nvPr/>
        </p:nvSpPr>
        <p:spPr>
          <a:xfrm>
            <a:off x="8882535" y="1561243"/>
            <a:ext cx="2352118"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User</a:t>
            </a:r>
          </a:p>
        </p:txBody>
      </p:sp>
    </p:spTree>
    <p:extLst>
      <p:ext uri="{BB962C8B-B14F-4D97-AF65-F5344CB8AC3E}">
        <p14:creationId xmlns:p14="http://schemas.microsoft.com/office/powerpoint/2010/main" val="3521019296"/>
      </p:ext>
    </p:extLst>
  </p:cSld>
  <p:clrMapOvr>
    <a:masterClrMapping/>
  </p:clrMapOvr>
  <mc:AlternateContent xmlns:mc="http://schemas.openxmlformats.org/markup-compatibility/2006">
    <mc:Choice xmlns:p14="http://schemas.microsoft.com/office/powerpoint/2010/main" Requires="p14">
      <p:transition spd="slow" p14:dur="2000" advTm="9986"/>
    </mc:Choice>
    <mc:Fallback>
      <p:transition spd="slow" advTm="998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ontent Placeholder 2">
            <a:extLst>
              <a:ext uri="{FF2B5EF4-FFF2-40B4-BE49-F238E27FC236}">
                <a16:creationId xmlns:a16="http://schemas.microsoft.com/office/drawing/2014/main" id="{37514021-6F04-9A8A-F2F7-9C3D97549CC2}"/>
              </a:ext>
            </a:extLst>
          </p:cNvPr>
          <p:cNvSpPr txBox="1">
            <a:spLocks/>
          </p:cNvSpPr>
          <p:nvPr/>
        </p:nvSpPr>
        <p:spPr>
          <a:xfrm>
            <a:off x="684212" y="304801"/>
            <a:ext cx="11083718" cy="1205948"/>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endParaRPr lang="en-US" sz="4400" b="1" dirty="0">
              <a:solidFill>
                <a:schemeClr val="bg1"/>
              </a:solidFill>
              <a:highlight>
                <a:srgbClr val="FFFF00"/>
              </a:highlight>
            </a:endParaRPr>
          </a:p>
        </p:txBody>
      </p:sp>
      <p:sp>
        <p:nvSpPr>
          <p:cNvPr id="74" name="Flowchart: Decision 73">
            <a:extLst>
              <a:ext uri="{FF2B5EF4-FFF2-40B4-BE49-F238E27FC236}">
                <a16:creationId xmlns:a16="http://schemas.microsoft.com/office/drawing/2014/main" id="{7BC34FED-17E9-1506-8AD6-CBDA886A29D9}"/>
              </a:ext>
            </a:extLst>
          </p:cNvPr>
          <p:cNvSpPr/>
          <p:nvPr/>
        </p:nvSpPr>
        <p:spPr>
          <a:xfrm>
            <a:off x="3239236" y="1476889"/>
            <a:ext cx="905519" cy="69245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has</a:t>
            </a:r>
          </a:p>
        </p:txBody>
      </p:sp>
      <p:cxnSp>
        <p:nvCxnSpPr>
          <p:cNvPr id="75" name="Straight Connector 74">
            <a:extLst>
              <a:ext uri="{FF2B5EF4-FFF2-40B4-BE49-F238E27FC236}">
                <a16:creationId xmlns:a16="http://schemas.microsoft.com/office/drawing/2014/main" id="{7D032C55-2785-61B5-C571-E34C0D55F364}"/>
              </a:ext>
            </a:extLst>
          </p:cNvPr>
          <p:cNvCxnSpPr/>
          <p:nvPr/>
        </p:nvCxnSpPr>
        <p:spPr>
          <a:xfrm flipV="1">
            <a:off x="3888419" y="994299"/>
            <a:ext cx="0" cy="13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77545E5-CA69-39DC-3F98-AAABBF78CBF2}"/>
              </a:ext>
            </a:extLst>
          </p:cNvPr>
          <p:cNvCxnSpPr>
            <a:cxnSpLocks/>
            <a:stCxn id="74" idx="0"/>
          </p:cNvCxnSpPr>
          <p:nvPr/>
        </p:nvCxnSpPr>
        <p:spPr>
          <a:xfrm flipH="1" flipV="1">
            <a:off x="3684231" y="1268962"/>
            <a:ext cx="7765" cy="207927"/>
          </a:xfrm>
          <a:prstGeom prst="line">
            <a:avLst/>
          </a:prstGeom>
        </p:spPr>
        <p:style>
          <a:lnRef idx="2">
            <a:schemeClr val="dk1"/>
          </a:lnRef>
          <a:fillRef idx="0">
            <a:schemeClr val="dk1"/>
          </a:fillRef>
          <a:effectRef idx="1">
            <a:schemeClr val="dk1"/>
          </a:effectRef>
          <a:fontRef idx="minor">
            <a:schemeClr val="tx1"/>
          </a:fontRef>
        </p:style>
      </p:cxnSp>
      <p:sp>
        <p:nvSpPr>
          <p:cNvPr id="77" name="Rectangle 76">
            <a:extLst>
              <a:ext uri="{FF2B5EF4-FFF2-40B4-BE49-F238E27FC236}">
                <a16:creationId xmlns:a16="http://schemas.microsoft.com/office/drawing/2014/main" id="{E4D9CBB8-D887-1764-1DD8-9C5D45C055DC}"/>
              </a:ext>
            </a:extLst>
          </p:cNvPr>
          <p:cNvSpPr/>
          <p:nvPr/>
        </p:nvSpPr>
        <p:spPr>
          <a:xfrm>
            <a:off x="4936001" y="1655129"/>
            <a:ext cx="736827" cy="29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login</a:t>
            </a:r>
          </a:p>
        </p:txBody>
      </p:sp>
      <p:sp>
        <p:nvSpPr>
          <p:cNvPr id="78" name="Rectangle 77">
            <a:extLst>
              <a:ext uri="{FF2B5EF4-FFF2-40B4-BE49-F238E27FC236}">
                <a16:creationId xmlns:a16="http://schemas.microsoft.com/office/drawing/2014/main" id="{99A5A823-2D2A-CC86-C1D9-DB310C9992E4}"/>
              </a:ext>
            </a:extLst>
          </p:cNvPr>
          <p:cNvSpPr/>
          <p:nvPr/>
        </p:nvSpPr>
        <p:spPr>
          <a:xfrm>
            <a:off x="2585647" y="1019934"/>
            <a:ext cx="1665702" cy="249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Admin Register</a:t>
            </a:r>
          </a:p>
        </p:txBody>
      </p:sp>
      <p:cxnSp>
        <p:nvCxnSpPr>
          <p:cNvPr id="79" name="Straight Connector 78">
            <a:extLst>
              <a:ext uri="{FF2B5EF4-FFF2-40B4-BE49-F238E27FC236}">
                <a16:creationId xmlns:a16="http://schemas.microsoft.com/office/drawing/2014/main" id="{FA135B8D-3A83-3FFC-AFE3-7950AFF93AC8}"/>
              </a:ext>
            </a:extLst>
          </p:cNvPr>
          <p:cNvCxnSpPr>
            <a:cxnSpLocks/>
            <a:stCxn id="74" idx="3"/>
            <a:endCxn id="77" idx="1"/>
          </p:cNvCxnSpPr>
          <p:nvPr/>
        </p:nvCxnSpPr>
        <p:spPr>
          <a:xfrm flipV="1">
            <a:off x="4144755" y="1802720"/>
            <a:ext cx="791246" cy="20399"/>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EED02948-1425-49E5-34D5-A78E7057B0A1}"/>
              </a:ext>
            </a:extLst>
          </p:cNvPr>
          <p:cNvCxnSpPr>
            <a:stCxn id="74" idx="2"/>
          </p:cNvCxnSpPr>
          <p:nvPr/>
        </p:nvCxnSpPr>
        <p:spPr>
          <a:xfrm flipH="1">
            <a:off x="3691995" y="2169348"/>
            <a:ext cx="1" cy="601462"/>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E2FE2511-F396-CD7F-A41F-650F7D2451FD}"/>
              </a:ext>
            </a:extLst>
          </p:cNvPr>
          <p:cNvCxnSpPr/>
          <p:nvPr/>
        </p:nvCxnSpPr>
        <p:spPr>
          <a:xfrm>
            <a:off x="3684231" y="2783150"/>
            <a:ext cx="1187416" cy="0"/>
          </a:xfrm>
          <a:prstGeom prst="line">
            <a:avLst/>
          </a:prstGeom>
        </p:spPr>
        <p:style>
          <a:lnRef idx="2">
            <a:schemeClr val="dk1"/>
          </a:lnRef>
          <a:fillRef idx="0">
            <a:schemeClr val="dk1"/>
          </a:fillRef>
          <a:effectRef idx="1">
            <a:schemeClr val="dk1"/>
          </a:effectRef>
          <a:fontRef idx="minor">
            <a:schemeClr val="tx1"/>
          </a:fontRef>
        </p:style>
      </p:cxnSp>
      <p:sp>
        <p:nvSpPr>
          <p:cNvPr id="82" name="Rectangle 81">
            <a:extLst>
              <a:ext uri="{FF2B5EF4-FFF2-40B4-BE49-F238E27FC236}">
                <a16:creationId xmlns:a16="http://schemas.microsoft.com/office/drawing/2014/main" id="{10CD9283-18E8-C72D-1FEC-8E3F661BF4DB}"/>
              </a:ext>
            </a:extLst>
          </p:cNvPr>
          <p:cNvSpPr/>
          <p:nvPr/>
        </p:nvSpPr>
        <p:spPr>
          <a:xfrm>
            <a:off x="4882711" y="2635564"/>
            <a:ext cx="2016721" cy="29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Admin permission</a:t>
            </a:r>
          </a:p>
        </p:txBody>
      </p:sp>
      <p:sp>
        <p:nvSpPr>
          <p:cNvPr id="83" name="Flowchart: Decision 82">
            <a:extLst>
              <a:ext uri="{FF2B5EF4-FFF2-40B4-BE49-F238E27FC236}">
                <a16:creationId xmlns:a16="http://schemas.microsoft.com/office/drawing/2014/main" id="{20973C5A-418E-7390-30A9-E543A05FA108}"/>
              </a:ext>
            </a:extLst>
          </p:cNvPr>
          <p:cNvSpPr/>
          <p:nvPr/>
        </p:nvSpPr>
        <p:spPr>
          <a:xfrm>
            <a:off x="5016905" y="4507156"/>
            <a:ext cx="1738902" cy="7978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manage</a:t>
            </a:r>
          </a:p>
        </p:txBody>
      </p:sp>
      <p:cxnSp>
        <p:nvCxnSpPr>
          <p:cNvPr id="86" name="Straight Connector 85">
            <a:extLst>
              <a:ext uri="{FF2B5EF4-FFF2-40B4-BE49-F238E27FC236}">
                <a16:creationId xmlns:a16="http://schemas.microsoft.com/office/drawing/2014/main" id="{BADBAE99-3CAE-DC48-E1BB-453EB4BFDF70}"/>
              </a:ext>
            </a:extLst>
          </p:cNvPr>
          <p:cNvCxnSpPr>
            <a:cxnSpLocks/>
            <a:endCxn id="89" idx="1"/>
          </p:cNvCxnSpPr>
          <p:nvPr/>
        </p:nvCxnSpPr>
        <p:spPr>
          <a:xfrm>
            <a:off x="6711518" y="4925795"/>
            <a:ext cx="426209" cy="120766"/>
          </a:xfrm>
          <a:prstGeom prst="line">
            <a:avLst/>
          </a:prstGeom>
        </p:spPr>
        <p:style>
          <a:lnRef idx="2">
            <a:schemeClr val="dk1"/>
          </a:lnRef>
          <a:fillRef idx="0">
            <a:schemeClr val="dk1"/>
          </a:fillRef>
          <a:effectRef idx="1">
            <a:schemeClr val="dk1"/>
          </a:effectRef>
          <a:fontRef idx="minor">
            <a:schemeClr val="tx1"/>
          </a:fontRef>
        </p:style>
      </p:cxnSp>
      <p:sp>
        <p:nvSpPr>
          <p:cNvPr id="89" name="Rectangle 88">
            <a:extLst>
              <a:ext uri="{FF2B5EF4-FFF2-40B4-BE49-F238E27FC236}">
                <a16:creationId xmlns:a16="http://schemas.microsoft.com/office/drawing/2014/main" id="{FA149F55-EA0D-6BEC-CBF4-1964F004E20A}"/>
              </a:ext>
            </a:extLst>
          </p:cNvPr>
          <p:cNvSpPr/>
          <p:nvPr/>
        </p:nvSpPr>
        <p:spPr>
          <a:xfrm>
            <a:off x="7137727" y="4805628"/>
            <a:ext cx="1273899" cy="481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Delete </a:t>
            </a:r>
          </a:p>
          <a:p>
            <a:pPr algn="ctr"/>
            <a:r>
              <a:rPr lang="en-IN" sz="1600" b="1" dirty="0"/>
              <a:t>Admin</a:t>
            </a:r>
          </a:p>
        </p:txBody>
      </p:sp>
      <p:cxnSp>
        <p:nvCxnSpPr>
          <p:cNvPr id="90" name="Straight Connector 89">
            <a:extLst>
              <a:ext uri="{FF2B5EF4-FFF2-40B4-BE49-F238E27FC236}">
                <a16:creationId xmlns:a16="http://schemas.microsoft.com/office/drawing/2014/main" id="{A9359F25-BF78-C72D-0790-4CE2D6426C2B}"/>
              </a:ext>
            </a:extLst>
          </p:cNvPr>
          <p:cNvCxnSpPr>
            <a:cxnSpLocks/>
          </p:cNvCxnSpPr>
          <p:nvPr/>
        </p:nvCxnSpPr>
        <p:spPr>
          <a:xfrm flipV="1">
            <a:off x="4251252" y="774154"/>
            <a:ext cx="726892" cy="369367"/>
          </a:xfrm>
          <a:prstGeom prst="line">
            <a:avLst/>
          </a:prstGeom>
        </p:spPr>
        <p:style>
          <a:lnRef idx="2">
            <a:schemeClr val="dk1"/>
          </a:lnRef>
          <a:fillRef idx="0">
            <a:schemeClr val="dk1"/>
          </a:fillRef>
          <a:effectRef idx="1">
            <a:schemeClr val="dk1"/>
          </a:effectRef>
          <a:fontRef idx="minor">
            <a:schemeClr val="tx1"/>
          </a:fontRef>
        </p:style>
      </p:cxnSp>
      <p:sp>
        <p:nvSpPr>
          <p:cNvPr id="91" name="Oval 90">
            <a:extLst>
              <a:ext uri="{FF2B5EF4-FFF2-40B4-BE49-F238E27FC236}">
                <a16:creationId xmlns:a16="http://schemas.microsoft.com/office/drawing/2014/main" id="{9417F9FF-9D33-2ABE-5B33-14C8ECEF7038}"/>
              </a:ext>
            </a:extLst>
          </p:cNvPr>
          <p:cNvSpPr/>
          <p:nvPr/>
        </p:nvSpPr>
        <p:spPr>
          <a:xfrm>
            <a:off x="4945965" y="532775"/>
            <a:ext cx="1296097" cy="453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name</a:t>
            </a:r>
          </a:p>
        </p:txBody>
      </p:sp>
      <p:cxnSp>
        <p:nvCxnSpPr>
          <p:cNvPr id="92" name="Straight Connector 91">
            <a:extLst>
              <a:ext uri="{FF2B5EF4-FFF2-40B4-BE49-F238E27FC236}">
                <a16:creationId xmlns:a16="http://schemas.microsoft.com/office/drawing/2014/main" id="{92BC39CE-FD34-D270-825C-6E30EF9EBC18}"/>
              </a:ext>
            </a:extLst>
          </p:cNvPr>
          <p:cNvCxnSpPr>
            <a:cxnSpLocks/>
            <a:stCxn id="78" idx="3"/>
            <a:endCxn id="93" idx="2"/>
          </p:cNvCxnSpPr>
          <p:nvPr/>
        </p:nvCxnSpPr>
        <p:spPr>
          <a:xfrm>
            <a:off x="4251349" y="1144448"/>
            <a:ext cx="2045156" cy="280664"/>
          </a:xfrm>
          <a:prstGeom prst="line">
            <a:avLst/>
          </a:prstGeom>
        </p:spPr>
        <p:style>
          <a:lnRef idx="2">
            <a:schemeClr val="dk1"/>
          </a:lnRef>
          <a:fillRef idx="0">
            <a:schemeClr val="dk1"/>
          </a:fillRef>
          <a:effectRef idx="1">
            <a:schemeClr val="dk1"/>
          </a:effectRef>
          <a:fontRef idx="minor">
            <a:schemeClr val="tx1"/>
          </a:fontRef>
        </p:style>
      </p:cxnSp>
      <p:sp>
        <p:nvSpPr>
          <p:cNvPr id="93" name="Oval 92">
            <a:extLst>
              <a:ext uri="{FF2B5EF4-FFF2-40B4-BE49-F238E27FC236}">
                <a16:creationId xmlns:a16="http://schemas.microsoft.com/office/drawing/2014/main" id="{031347AA-07F8-BD03-7D98-9D037071DD43}"/>
              </a:ext>
            </a:extLst>
          </p:cNvPr>
          <p:cNvSpPr/>
          <p:nvPr/>
        </p:nvSpPr>
        <p:spPr>
          <a:xfrm>
            <a:off x="6296505" y="1198457"/>
            <a:ext cx="2104007" cy="453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password</a:t>
            </a:r>
          </a:p>
        </p:txBody>
      </p:sp>
      <p:cxnSp>
        <p:nvCxnSpPr>
          <p:cNvPr id="96" name="Straight Connector 95">
            <a:extLst>
              <a:ext uri="{FF2B5EF4-FFF2-40B4-BE49-F238E27FC236}">
                <a16:creationId xmlns:a16="http://schemas.microsoft.com/office/drawing/2014/main" id="{D35DC9D0-D06D-744C-D8AA-A0C57CD79B3F}"/>
              </a:ext>
            </a:extLst>
          </p:cNvPr>
          <p:cNvCxnSpPr>
            <a:cxnSpLocks/>
          </p:cNvCxnSpPr>
          <p:nvPr/>
        </p:nvCxnSpPr>
        <p:spPr>
          <a:xfrm>
            <a:off x="5706127" y="1907313"/>
            <a:ext cx="539322" cy="170062"/>
          </a:xfrm>
          <a:prstGeom prst="line">
            <a:avLst/>
          </a:prstGeom>
        </p:spPr>
        <p:style>
          <a:lnRef idx="2">
            <a:schemeClr val="dk1"/>
          </a:lnRef>
          <a:fillRef idx="0">
            <a:schemeClr val="dk1"/>
          </a:fillRef>
          <a:effectRef idx="1">
            <a:schemeClr val="dk1"/>
          </a:effectRef>
          <a:fontRef idx="minor">
            <a:schemeClr val="tx1"/>
          </a:fontRef>
        </p:style>
      </p:cxnSp>
      <p:sp>
        <p:nvSpPr>
          <p:cNvPr id="97" name="Oval 96">
            <a:extLst>
              <a:ext uri="{FF2B5EF4-FFF2-40B4-BE49-F238E27FC236}">
                <a16:creationId xmlns:a16="http://schemas.microsoft.com/office/drawing/2014/main" id="{518619E7-5032-6A16-DB00-E66EFD9341D4}"/>
              </a:ext>
            </a:extLst>
          </p:cNvPr>
          <p:cNvSpPr/>
          <p:nvPr/>
        </p:nvSpPr>
        <p:spPr>
          <a:xfrm>
            <a:off x="5706183" y="2085142"/>
            <a:ext cx="1384912" cy="361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name</a:t>
            </a:r>
          </a:p>
        </p:txBody>
      </p:sp>
      <p:cxnSp>
        <p:nvCxnSpPr>
          <p:cNvPr id="98" name="Straight Connector 97">
            <a:extLst>
              <a:ext uri="{FF2B5EF4-FFF2-40B4-BE49-F238E27FC236}">
                <a16:creationId xmlns:a16="http://schemas.microsoft.com/office/drawing/2014/main" id="{D2D4A65F-B533-46AB-F56E-32FA60EDA575}"/>
              </a:ext>
            </a:extLst>
          </p:cNvPr>
          <p:cNvCxnSpPr>
            <a:stCxn id="77" idx="2"/>
          </p:cNvCxnSpPr>
          <p:nvPr/>
        </p:nvCxnSpPr>
        <p:spPr>
          <a:xfrm flipH="1">
            <a:off x="5078025" y="1950311"/>
            <a:ext cx="226390" cy="127064"/>
          </a:xfrm>
          <a:prstGeom prst="line">
            <a:avLst/>
          </a:prstGeom>
        </p:spPr>
        <p:style>
          <a:lnRef idx="2">
            <a:schemeClr val="dk1"/>
          </a:lnRef>
          <a:fillRef idx="0">
            <a:schemeClr val="dk1"/>
          </a:fillRef>
          <a:effectRef idx="1">
            <a:schemeClr val="dk1"/>
          </a:effectRef>
          <a:fontRef idx="minor">
            <a:schemeClr val="tx1"/>
          </a:fontRef>
        </p:style>
      </p:cxnSp>
      <p:sp>
        <p:nvSpPr>
          <p:cNvPr id="99" name="Oval 98">
            <a:extLst>
              <a:ext uri="{FF2B5EF4-FFF2-40B4-BE49-F238E27FC236}">
                <a16:creationId xmlns:a16="http://schemas.microsoft.com/office/drawing/2014/main" id="{1FFF310F-67C3-62C4-BA6C-F9FAC16418DF}"/>
              </a:ext>
            </a:extLst>
          </p:cNvPr>
          <p:cNvSpPr/>
          <p:nvPr/>
        </p:nvSpPr>
        <p:spPr>
          <a:xfrm>
            <a:off x="4279071" y="2077376"/>
            <a:ext cx="1285032" cy="321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password</a:t>
            </a:r>
          </a:p>
        </p:txBody>
      </p:sp>
      <p:cxnSp>
        <p:nvCxnSpPr>
          <p:cNvPr id="100" name="Straight Connector 99">
            <a:extLst>
              <a:ext uri="{FF2B5EF4-FFF2-40B4-BE49-F238E27FC236}">
                <a16:creationId xmlns:a16="http://schemas.microsoft.com/office/drawing/2014/main" id="{49FC865F-0699-68D1-D979-BDD4195B6013}"/>
              </a:ext>
            </a:extLst>
          </p:cNvPr>
          <p:cNvCxnSpPr>
            <a:cxnSpLocks/>
          </p:cNvCxnSpPr>
          <p:nvPr/>
        </p:nvCxnSpPr>
        <p:spPr>
          <a:xfrm flipH="1">
            <a:off x="4619221" y="2941515"/>
            <a:ext cx="267994" cy="296294"/>
          </a:xfrm>
          <a:prstGeom prst="line">
            <a:avLst/>
          </a:prstGeom>
        </p:spPr>
        <p:style>
          <a:lnRef idx="2">
            <a:schemeClr val="dk1"/>
          </a:lnRef>
          <a:fillRef idx="0">
            <a:schemeClr val="dk1"/>
          </a:fillRef>
          <a:effectRef idx="1">
            <a:schemeClr val="dk1"/>
          </a:effectRef>
          <a:fontRef idx="minor">
            <a:schemeClr val="tx1"/>
          </a:fontRef>
        </p:style>
      </p:cxnSp>
      <p:sp>
        <p:nvSpPr>
          <p:cNvPr id="101" name="Oval 100">
            <a:extLst>
              <a:ext uri="{FF2B5EF4-FFF2-40B4-BE49-F238E27FC236}">
                <a16:creationId xmlns:a16="http://schemas.microsoft.com/office/drawing/2014/main" id="{53F90F65-8F4C-D9C2-6127-09107D2EA26A}"/>
              </a:ext>
            </a:extLst>
          </p:cNvPr>
          <p:cNvSpPr/>
          <p:nvPr/>
        </p:nvSpPr>
        <p:spPr>
          <a:xfrm>
            <a:off x="3363257" y="3215815"/>
            <a:ext cx="1557198" cy="384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Author by name</a:t>
            </a:r>
          </a:p>
        </p:txBody>
      </p:sp>
      <p:cxnSp>
        <p:nvCxnSpPr>
          <p:cNvPr id="102" name="Straight Connector 101">
            <a:extLst>
              <a:ext uri="{FF2B5EF4-FFF2-40B4-BE49-F238E27FC236}">
                <a16:creationId xmlns:a16="http://schemas.microsoft.com/office/drawing/2014/main" id="{7B1A6D97-E794-D3CA-1C29-B61F8652C6ED}"/>
              </a:ext>
            </a:extLst>
          </p:cNvPr>
          <p:cNvCxnSpPr>
            <a:cxnSpLocks/>
          </p:cNvCxnSpPr>
          <p:nvPr/>
        </p:nvCxnSpPr>
        <p:spPr>
          <a:xfrm>
            <a:off x="5429458" y="2948649"/>
            <a:ext cx="69955" cy="430487"/>
          </a:xfrm>
          <a:prstGeom prst="line">
            <a:avLst/>
          </a:prstGeom>
        </p:spPr>
        <p:style>
          <a:lnRef idx="2">
            <a:schemeClr val="dk1"/>
          </a:lnRef>
          <a:fillRef idx="0">
            <a:schemeClr val="dk1"/>
          </a:fillRef>
          <a:effectRef idx="1">
            <a:schemeClr val="dk1"/>
          </a:effectRef>
          <a:fontRef idx="minor">
            <a:schemeClr val="tx1"/>
          </a:fontRef>
        </p:style>
      </p:cxnSp>
      <p:sp>
        <p:nvSpPr>
          <p:cNvPr id="103" name="Oval 102">
            <a:extLst>
              <a:ext uri="{FF2B5EF4-FFF2-40B4-BE49-F238E27FC236}">
                <a16:creationId xmlns:a16="http://schemas.microsoft.com/office/drawing/2014/main" id="{73B73C63-94D8-9F6F-8EBF-F16770EA2BA6}"/>
              </a:ext>
            </a:extLst>
          </p:cNvPr>
          <p:cNvSpPr/>
          <p:nvPr/>
        </p:nvSpPr>
        <p:spPr>
          <a:xfrm>
            <a:off x="4967854" y="3345528"/>
            <a:ext cx="1358278" cy="287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Date </a:t>
            </a:r>
          </a:p>
        </p:txBody>
      </p:sp>
      <p:cxnSp>
        <p:nvCxnSpPr>
          <p:cNvPr id="104" name="Straight Connector 103">
            <a:extLst>
              <a:ext uri="{FF2B5EF4-FFF2-40B4-BE49-F238E27FC236}">
                <a16:creationId xmlns:a16="http://schemas.microsoft.com/office/drawing/2014/main" id="{A11D8A73-80B2-D3AF-2346-D5131BF21165}"/>
              </a:ext>
            </a:extLst>
          </p:cNvPr>
          <p:cNvCxnSpPr>
            <a:cxnSpLocks/>
            <a:stCxn id="77" idx="3"/>
            <a:endCxn id="105" idx="1"/>
          </p:cNvCxnSpPr>
          <p:nvPr/>
        </p:nvCxnSpPr>
        <p:spPr>
          <a:xfrm>
            <a:off x="5672828" y="1802720"/>
            <a:ext cx="3027289" cy="280207"/>
          </a:xfrm>
          <a:prstGeom prst="line">
            <a:avLst/>
          </a:prstGeom>
        </p:spPr>
        <p:style>
          <a:lnRef idx="2">
            <a:schemeClr val="dk1"/>
          </a:lnRef>
          <a:fillRef idx="0">
            <a:schemeClr val="dk1"/>
          </a:fillRef>
          <a:effectRef idx="1">
            <a:schemeClr val="dk1"/>
          </a:effectRef>
          <a:fontRef idx="minor">
            <a:schemeClr val="tx1"/>
          </a:fontRef>
        </p:style>
      </p:cxnSp>
      <p:sp>
        <p:nvSpPr>
          <p:cNvPr id="105" name="Rectangle 104">
            <a:extLst>
              <a:ext uri="{FF2B5EF4-FFF2-40B4-BE49-F238E27FC236}">
                <a16:creationId xmlns:a16="http://schemas.microsoft.com/office/drawing/2014/main" id="{C660A7F4-0EC4-D7AC-9196-0606A9B7D93A}"/>
              </a:ext>
            </a:extLst>
          </p:cNvPr>
          <p:cNvSpPr/>
          <p:nvPr/>
        </p:nvSpPr>
        <p:spPr>
          <a:xfrm>
            <a:off x="8700117" y="1937558"/>
            <a:ext cx="1100831" cy="290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sp>
        <p:nvSpPr>
          <p:cNvPr id="106" name="Oval 105">
            <a:extLst>
              <a:ext uri="{FF2B5EF4-FFF2-40B4-BE49-F238E27FC236}">
                <a16:creationId xmlns:a16="http://schemas.microsoft.com/office/drawing/2014/main" id="{E990C761-169C-73D6-E894-1AE652EE90E2}"/>
              </a:ext>
            </a:extLst>
          </p:cNvPr>
          <p:cNvSpPr/>
          <p:nvPr/>
        </p:nvSpPr>
        <p:spPr>
          <a:xfrm>
            <a:off x="9936329" y="796771"/>
            <a:ext cx="967666" cy="42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id</a:t>
            </a:r>
          </a:p>
        </p:txBody>
      </p:sp>
      <p:cxnSp>
        <p:nvCxnSpPr>
          <p:cNvPr id="107" name="Straight Connector 106">
            <a:extLst>
              <a:ext uri="{FF2B5EF4-FFF2-40B4-BE49-F238E27FC236}">
                <a16:creationId xmlns:a16="http://schemas.microsoft.com/office/drawing/2014/main" id="{3DB2973F-9559-060A-E907-42133FE24DDB}"/>
              </a:ext>
            </a:extLst>
          </p:cNvPr>
          <p:cNvCxnSpPr>
            <a:cxnSpLocks/>
            <a:endCxn id="106" idx="3"/>
          </p:cNvCxnSpPr>
          <p:nvPr/>
        </p:nvCxnSpPr>
        <p:spPr>
          <a:xfrm flipV="1">
            <a:off x="9374819" y="1156706"/>
            <a:ext cx="703221" cy="658777"/>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FE39AB2D-DB99-ECC8-AA6B-3E0A70090BBE}"/>
              </a:ext>
            </a:extLst>
          </p:cNvPr>
          <p:cNvCxnSpPr>
            <a:cxnSpLocks/>
          </p:cNvCxnSpPr>
          <p:nvPr/>
        </p:nvCxnSpPr>
        <p:spPr>
          <a:xfrm flipV="1">
            <a:off x="9800948" y="1571901"/>
            <a:ext cx="1103047" cy="365657"/>
          </a:xfrm>
          <a:prstGeom prst="line">
            <a:avLst/>
          </a:prstGeom>
        </p:spPr>
        <p:style>
          <a:lnRef idx="2">
            <a:schemeClr val="dk1"/>
          </a:lnRef>
          <a:fillRef idx="0">
            <a:schemeClr val="dk1"/>
          </a:fillRef>
          <a:effectRef idx="1">
            <a:schemeClr val="dk1"/>
          </a:effectRef>
          <a:fontRef idx="minor">
            <a:schemeClr val="tx1"/>
          </a:fontRef>
        </p:style>
      </p:cxnSp>
      <p:sp>
        <p:nvSpPr>
          <p:cNvPr id="109" name="Oval 108">
            <a:extLst>
              <a:ext uri="{FF2B5EF4-FFF2-40B4-BE49-F238E27FC236}">
                <a16:creationId xmlns:a16="http://schemas.microsoft.com/office/drawing/2014/main" id="{75534DB0-44D7-DEE4-BEA5-650C40C50797}"/>
              </a:ext>
            </a:extLst>
          </p:cNvPr>
          <p:cNvSpPr/>
          <p:nvPr/>
        </p:nvSpPr>
        <p:spPr>
          <a:xfrm>
            <a:off x="10786377" y="1152985"/>
            <a:ext cx="1218449" cy="42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name</a:t>
            </a:r>
          </a:p>
        </p:txBody>
      </p:sp>
      <p:sp>
        <p:nvSpPr>
          <p:cNvPr id="110" name="Oval 109">
            <a:extLst>
              <a:ext uri="{FF2B5EF4-FFF2-40B4-BE49-F238E27FC236}">
                <a16:creationId xmlns:a16="http://schemas.microsoft.com/office/drawing/2014/main" id="{00E98BBB-11FA-9A6D-A103-96B374970249}"/>
              </a:ext>
            </a:extLst>
          </p:cNvPr>
          <p:cNvSpPr/>
          <p:nvPr/>
        </p:nvSpPr>
        <p:spPr>
          <a:xfrm>
            <a:off x="10750488" y="1950311"/>
            <a:ext cx="1218449" cy="42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Approve</a:t>
            </a:r>
          </a:p>
        </p:txBody>
      </p:sp>
      <p:cxnSp>
        <p:nvCxnSpPr>
          <p:cNvPr id="111" name="Straight Connector 110">
            <a:extLst>
              <a:ext uri="{FF2B5EF4-FFF2-40B4-BE49-F238E27FC236}">
                <a16:creationId xmlns:a16="http://schemas.microsoft.com/office/drawing/2014/main" id="{2D627631-8D58-8963-C88E-400EDB68C382}"/>
              </a:ext>
            </a:extLst>
          </p:cNvPr>
          <p:cNvCxnSpPr>
            <a:cxnSpLocks/>
            <a:endCxn id="110" idx="2"/>
          </p:cNvCxnSpPr>
          <p:nvPr/>
        </p:nvCxnSpPr>
        <p:spPr>
          <a:xfrm>
            <a:off x="9800948" y="2094020"/>
            <a:ext cx="949540" cy="67136"/>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E79CD042-A4BC-001A-86CF-B74652CB4382}"/>
              </a:ext>
            </a:extLst>
          </p:cNvPr>
          <p:cNvCxnSpPr>
            <a:cxnSpLocks/>
          </p:cNvCxnSpPr>
          <p:nvPr/>
        </p:nvCxnSpPr>
        <p:spPr>
          <a:xfrm flipV="1">
            <a:off x="6932787" y="2230787"/>
            <a:ext cx="1813922" cy="415369"/>
          </a:xfrm>
          <a:prstGeom prst="line">
            <a:avLst/>
          </a:prstGeom>
        </p:spPr>
        <p:style>
          <a:lnRef idx="2">
            <a:schemeClr val="dk1"/>
          </a:lnRef>
          <a:fillRef idx="0">
            <a:schemeClr val="dk1"/>
          </a:fillRef>
          <a:effectRef idx="1">
            <a:schemeClr val="dk1"/>
          </a:effectRef>
          <a:fontRef idx="minor">
            <a:schemeClr val="tx1"/>
          </a:fontRef>
        </p:style>
      </p:cxnSp>
      <p:sp>
        <p:nvSpPr>
          <p:cNvPr id="113" name="Oval 112">
            <a:extLst>
              <a:ext uri="{FF2B5EF4-FFF2-40B4-BE49-F238E27FC236}">
                <a16:creationId xmlns:a16="http://schemas.microsoft.com/office/drawing/2014/main" id="{4D735388-C60B-A389-717D-AE0DE9AFFD6A}"/>
              </a:ext>
            </a:extLst>
          </p:cNvPr>
          <p:cNvSpPr/>
          <p:nvPr/>
        </p:nvSpPr>
        <p:spPr>
          <a:xfrm>
            <a:off x="7975236" y="5536910"/>
            <a:ext cx="1285031" cy="384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Name</a:t>
            </a:r>
          </a:p>
        </p:txBody>
      </p:sp>
      <p:cxnSp>
        <p:nvCxnSpPr>
          <p:cNvPr id="114" name="Straight Connector 113">
            <a:extLst>
              <a:ext uri="{FF2B5EF4-FFF2-40B4-BE49-F238E27FC236}">
                <a16:creationId xmlns:a16="http://schemas.microsoft.com/office/drawing/2014/main" id="{CBCAD648-1696-2F36-AC9F-ACB6A10E3321}"/>
              </a:ext>
            </a:extLst>
          </p:cNvPr>
          <p:cNvCxnSpPr>
            <a:cxnSpLocks/>
          </p:cNvCxnSpPr>
          <p:nvPr/>
        </p:nvCxnSpPr>
        <p:spPr>
          <a:xfrm>
            <a:off x="8362758" y="5287494"/>
            <a:ext cx="115417" cy="249416"/>
          </a:xfrm>
          <a:prstGeom prst="line">
            <a:avLst/>
          </a:prstGeom>
        </p:spPr>
        <p:style>
          <a:lnRef idx="2">
            <a:schemeClr val="dk1"/>
          </a:lnRef>
          <a:fillRef idx="0">
            <a:schemeClr val="dk1"/>
          </a:fillRef>
          <a:effectRef idx="1">
            <a:schemeClr val="dk1"/>
          </a:effectRef>
          <a:fontRef idx="minor">
            <a:schemeClr val="tx1"/>
          </a:fontRef>
        </p:style>
      </p:cxnSp>
      <p:sp>
        <p:nvSpPr>
          <p:cNvPr id="115" name="Oval 114">
            <a:extLst>
              <a:ext uri="{FF2B5EF4-FFF2-40B4-BE49-F238E27FC236}">
                <a16:creationId xmlns:a16="http://schemas.microsoft.com/office/drawing/2014/main" id="{39B96ACA-C274-A45C-BFC7-948ABC739C73}"/>
              </a:ext>
            </a:extLst>
          </p:cNvPr>
          <p:cNvSpPr/>
          <p:nvPr/>
        </p:nvSpPr>
        <p:spPr>
          <a:xfrm>
            <a:off x="7039356" y="5997974"/>
            <a:ext cx="1357171" cy="384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Deleted</a:t>
            </a:r>
          </a:p>
        </p:txBody>
      </p:sp>
      <p:cxnSp>
        <p:nvCxnSpPr>
          <p:cNvPr id="120" name="Straight Connector 119">
            <a:extLst>
              <a:ext uri="{FF2B5EF4-FFF2-40B4-BE49-F238E27FC236}">
                <a16:creationId xmlns:a16="http://schemas.microsoft.com/office/drawing/2014/main" id="{00AB05D3-D691-655D-99D8-58E60247A5D3}"/>
              </a:ext>
            </a:extLst>
          </p:cNvPr>
          <p:cNvCxnSpPr>
            <a:cxnSpLocks/>
            <a:stCxn id="89" idx="2"/>
            <a:endCxn id="115" idx="0"/>
          </p:cNvCxnSpPr>
          <p:nvPr/>
        </p:nvCxnSpPr>
        <p:spPr>
          <a:xfrm flipH="1">
            <a:off x="7717942" y="5287494"/>
            <a:ext cx="56735" cy="710480"/>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id="{2096AA9D-10AC-A714-3B34-9AB62F02F4FB}"/>
              </a:ext>
            </a:extLst>
          </p:cNvPr>
          <p:cNvCxnSpPr>
            <a:cxnSpLocks/>
          </p:cNvCxnSpPr>
          <p:nvPr/>
        </p:nvCxnSpPr>
        <p:spPr>
          <a:xfrm flipV="1">
            <a:off x="6016841" y="2246331"/>
            <a:ext cx="2962250" cy="2285946"/>
          </a:xfrm>
          <a:prstGeom prst="line">
            <a:avLst/>
          </a:prstGeom>
        </p:spPr>
        <p:style>
          <a:lnRef idx="2">
            <a:schemeClr val="dk1"/>
          </a:lnRef>
          <a:fillRef idx="0">
            <a:schemeClr val="dk1"/>
          </a:fillRef>
          <a:effectRef idx="1">
            <a:schemeClr val="dk1"/>
          </a:effectRef>
          <a:fontRef idx="minor">
            <a:schemeClr val="tx1"/>
          </a:fontRef>
        </p:style>
      </p:cxnSp>
      <p:sp>
        <p:nvSpPr>
          <p:cNvPr id="125" name="TextBox 124">
            <a:extLst>
              <a:ext uri="{FF2B5EF4-FFF2-40B4-BE49-F238E27FC236}">
                <a16:creationId xmlns:a16="http://schemas.microsoft.com/office/drawing/2014/main" id="{63B2EF3F-F97B-3BF4-528F-A5ABC0CBAB2E}"/>
              </a:ext>
            </a:extLst>
          </p:cNvPr>
          <p:cNvSpPr txBox="1"/>
          <p:nvPr/>
        </p:nvSpPr>
        <p:spPr>
          <a:xfrm>
            <a:off x="200350" y="8608"/>
            <a:ext cx="10893285" cy="523220"/>
          </a:xfrm>
          <a:prstGeom prst="rect">
            <a:avLst/>
          </a:prstGeom>
          <a:noFill/>
        </p:spPr>
        <p:txBody>
          <a:bodyPr wrap="square" rtlCol="0">
            <a:spAutoFit/>
          </a:bodyPr>
          <a:lstStyle/>
          <a:p>
            <a:pPr algn="ctr"/>
            <a:r>
              <a:rPr lang="en-IN" sz="2800" b="1" u="sng" dirty="0">
                <a:solidFill>
                  <a:srgbClr val="002060"/>
                </a:solidFill>
                <a:effectLst>
                  <a:outerShdw blurRad="38100" dist="38100" dir="2700000" algn="tl">
                    <a:srgbClr val="000000">
                      <a:alpha val="43137"/>
                    </a:srgbClr>
                  </a:outerShdw>
                </a:effectLst>
                <a:highlight>
                  <a:srgbClr val="FFFF00"/>
                </a:highlight>
              </a:rPr>
              <a:t>E-R diagram of admin management system</a:t>
            </a:r>
          </a:p>
        </p:txBody>
      </p:sp>
    </p:spTree>
    <p:extLst>
      <p:ext uri="{BB962C8B-B14F-4D97-AF65-F5344CB8AC3E}">
        <p14:creationId xmlns:p14="http://schemas.microsoft.com/office/powerpoint/2010/main" val="2380856809"/>
      </p:ext>
    </p:extLst>
  </p:cSld>
  <p:clrMapOvr>
    <a:masterClrMapping/>
  </p:clrMapOvr>
  <mc:AlternateContent xmlns:mc="http://schemas.openxmlformats.org/markup-compatibility/2006">
    <mc:Choice xmlns:p14="http://schemas.microsoft.com/office/powerpoint/2010/main" Requires="p14">
      <p:transition spd="slow" p14:dur="2000" advTm="15165"/>
    </mc:Choice>
    <mc:Fallback>
      <p:transition spd="slow" advTm="1516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E5D76-8ABA-5B2F-C3B3-9A8BE22CBD1C}"/>
              </a:ext>
            </a:extLst>
          </p:cNvPr>
          <p:cNvSpPr>
            <a:spLocks noGrp="1"/>
          </p:cNvSpPr>
          <p:nvPr>
            <p:ph idx="1"/>
          </p:nvPr>
        </p:nvSpPr>
        <p:spPr>
          <a:xfrm>
            <a:off x="684212" y="304801"/>
            <a:ext cx="11083718" cy="1205948"/>
          </a:xfrm>
        </p:spPr>
        <p:txBody>
          <a:bodyPr>
            <a:normAutofit/>
          </a:bodyPr>
          <a:lstStyle/>
          <a:p>
            <a:pPr marL="0" indent="0" algn="ctr">
              <a:buNone/>
            </a:pPr>
            <a:r>
              <a:rPr lang="en-US" sz="4400" b="1" dirty="0">
                <a:solidFill>
                  <a:schemeClr val="bg1"/>
                </a:solidFill>
                <a:highlight>
                  <a:srgbClr val="FFFF00"/>
                </a:highlight>
              </a:rPr>
              <a:t>ER DIAGRAM</a:t>
            </a:r>
          </a:p>
        </p:txBody>
      </p:sp>
      <p:pic>
        <p:nvPicPr>
          <p:cNvPr id="5" name="Picture 4">
            <a:extLst>
              <a:ext uri="{FF2B5EF4-FFF2-40B4-BE49-F238E27FC236}">
                <a16:creationId xmlns:a16="http://schemas.microsoft.com/office/drawing/2014/main" id="{1D0D059E-2B9A-A6ED-8A7A-EE827B0DB572}"/>
              </a:ext>
            </a:extLst>
          </p:cNvPr>
          <p:cNvPicPr>
            <a:picLocks noChangeAspect="1"/>
          </p:cNvPicPr>
          <p:nvPr/>
        </p:nvPicPr>
        <p:blipFill rotWithShape="1">
          <a:blip r:embed="rId2"/>
          <a:srcRect l="30000" t="25108" r="28478" b="16506"/>
          <a:stretch/>
        </p:blipFill>
        <p:spPr>
          <a:xfrm>
            <a:off x="684213" y="1464364"/>
            <a:ext cx="11083717" cy="5088835"/>
          </a:xfrm>
          <a:prstGeom prst="rect">
            <a:avLst/>
          </a:prstGeom>
        </p:spPr>
      </p:pic>
    </p:spTree>
    <p:extLst>
      <p:ext uri="{BB962C8B-B14F-4D97-AF65-F5344CB8AC3E}">
        <p14:creationId xmlns:p14="http://schemas.microsoft.com/office/powerpoint/2010/main" val="1769557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4108">
        <p15:prstTrans prst="curtains"/>
      </p:transition>
    </mc:Choice>
    <mc:Fallback>
      <p:transition spd="slow" advTm="410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C7316-D784-22F5-B811-26BCEE7E62B9}"/>
              </a:ext>
            </a:extLst>
          </p:cNvPr>
          <p:cNvSpPr>
            <a:spLocks noGrp="1"/>
          </p:cNvSpPr>
          <p:nvPr>
            <p:ph idx="1"/>
          </p:nvPr>
        </p:nvSpPr>
        <p:spPr>
          <a:xfrm>
            <a:off x="2517914" y="145774"/>
            <a:ext cx="6029738" cy="821635"/>
          </a:xfrm>
        </p:spPr>
        <p:txBody>
          <a:bodyPr>
            <a:noAutofit/>
          </a:bodyPr>
          <a:lstStyle/>
          <a:p>
            <a:pPr marL="0" indent="0" algn="ctr">
              <a:buNone/>
            </a:pPr>
            <a:r>
              <a:rPr lang="en-US" sz="4000" b="1" dirty="0">
                <a:solidFill>
                  <a:schemeClr val="bg1"/>
                </a:solidFill>
                <a:highlight>
                  <a:srgbClr val="FFFF00"/>
                </a:highlight>
                <a:latin typeface="Elephant" panose="02020904090505020303" pitchFamily="18" charset="0"/>
              </a:rPr>
              <a:t>Projects Limits </a:t>
            </a:r>
          </a:p>
        </p:txBody>
      </p:sp>
      <p:graphicFrame>
        <p:nvGraphicFramePr>
          <p:cNvPr id="4" name="Table 4">
            <a:extLst>
              <a:ext uri="{FF2B5EF4-FFF2-40B4-BE49-F238E27FC236}">
                <a16:creationId xmlns:a16="http://schemas.microsoft.com/office/drawing/2014/main" id="{8631A6AA-2BEB-8228-190A-A3C8ABDE4F89}"/>
              </a:ext>
            </a:extLst>
          </p:cNvPr>
          <p:cNvGraphicFramePr>
            <a:graphicFrameLocks noGrp="1"/>
          </p:cNvGraphicFramePr>
          <p:nvPr>
            <p:extLst>
              <p:ext uri="{D42A27DB-BD31-4B8C-83A1-F6EECF244321}">
                <p14:modId xmlns:p14="http://schemas.microsoft.com/office/powerpoint/2010/main" val="2344244975"/>
              </p:ext>
            </p:extLst>
          </p:nvPr>
        </p:nvGraphicFramePr>
        <p:xfrm>
          <a:off x="918817" y="1311965"/>
          <a:ext cx="9033565" cy="4638263"/>
        </p:xfrm>
        <a:graphic>
          <a:graphicData uri="http://schemas.openxmlformats.org/drawingml/2006/table">
            <a:tbl>
              <a:tblPr firstRow="1" bandRow="1">
                <a:tableStyleId>{5C22544A-7EE6-4342-B048-85BDC9FD1C3A}</a:tableStyleId>
              </a:tblPr>
              <a:tblGrid>
                <a:gridCol w="819894">
                  <a:extLst>
                    <a:ext uri="{9D8B030D-6E8A-4147-A177-3AD203B41FA5}">
                      <a16:colId xmlns:a16="http://schemas.microsoft.com/office/drawing/2014/main" val="416219578"/>
                    </a:ext>
                  </a:extLst>
                </a:gridCol>
                <a:gridCol w="8213671">
                  <a:extLst>
                    <a:ext uri="{9D8B030D-6E8A-4147-A177-3AD203B41FA5}">
                      <a16:colId xmlns:a16="http://schemas.microsoft.com/office/drawing/2014/main" val="4187047806"/>
                    </a:ext>
                  </a:extLst>
                </a:gridCol>
              </a:tblGrid>
              <a:tr h="579782">
                <a:tc>
                  <a:txBody>
                    <a:bodyPr/>
                    <a:lstStyle/>
                    <a:p>
                      <a:r>
                        <a:rPr lang="en-US" dirty="0" err="1"/>
                        <a:t>s.No</a:t>
                      </a:r>
                      <a:r>
                        <a:rPr lang="en-US" dirty="0"/>
                        <a:t> </a:t>
                      </a:r>
                    </a:p>
                  </a:txBody>
                  <a:tcPr/>
                </a:tc>
                <a:tc>
                  <a:txBody>
                    <a:bodyPr/>
                    <a:lstStyle/>
                    <a:p>
                      <a:r>
                        <a:rPr lang="en-US" dirty="0"/>
                        <a:t>Topic </a:t>
                      </a:r>
                    </a:p>
                  </a:txBody>
                  <a:tcPr/>
                </a:tc>
                <a:extLst>
                  <a:ext uri="{0D108BD9-81ED-4DB2-BD59-A6C34878D82A}">
                    <a16:rowId xmlns:a16="http://schemas.microsoft.com/office/drawing/2014/main" val="2568605816"/>
                  </a:ext>
                </a:extLst>
              </a:tr>
              <a:tr h="579783">
                <a:tc>
                  <a:txBody>
                    <a:bodyPr/>
                    <a:lstStyle/>
                    <a:p>
                      <a:r>
                        <a:rPr lang="en-US" dirty="0"/>
                        <a:t>1</a:t>
                      </a:r>
                    </a:p>
                  </a:txBody>
                  <a:tcPr/>
                </a:tc>
                <a:tc>
                  <a:txBody>
                    <a:bodyPr/>
                    <a:lstStyle/>
                    <a:p>
                      <a:r>
                        <a:rPr lang="en-US" dirty="0"/>
                        <a:t>User login , log out </a:t>
                      </a:r>
                    </a:p>
                  </a:txBody>
                  <a:tcPr/>
                </a:tc>
                <a:extLst>
                  <a:ext uri="{0D108BD9-81ED-4DB2-BD59-A6C34878D82A}">
                    <a16:rowId xmlns:a16="http://schemas.microsoft.com/office/drawing/2014/main" val="1612683284"/>
                  </a:ext>
                </a:extLst>
              </a:tr>
              <a:tr h="579783">
                <a:tc>
                  <a:txBody>
                    <a:bodyPr/>
                    <a:lstStyle/>
                    <a:p>
                      <a:r>
                        <a:rPr lang="en-US" dirty="0"/>
                        <a:t>2</a:t>
                      </a:r>
                    </a:p>
                  </a:txBody>
                  <a:tcPr/>
                </a:tc>
                <a:tc>
                  <a:txBody>
                    <a:bodyPr/>
                    <a:lstStyle/>
                    <a:p>
                      <a:r>
                        <a:rPr lang="en-US" dirty="0"/>
                        <a:t>User read comment without approval </a:t>
                      </a:r>
                    </a:p>
                  </a:txBody>
                  <a:tcPr/>
                </a:tc>
                <a:extLst>
                  <a:ext uri="{0D108BD9-81ED-4DB2-BD59-A6C34878D82A}">
                    <a16:rowId xmlns:a16="http://schemas.microsoft.com/office/drawing/2014/main" val="397362760"/>
                  </a:ext>
                </a:extLst>
              </a:tr>
              <a:tr h="579783">
                <a:tc>
                  <a:txBody>
                    <a:bodyPr/>
                    <a:lstStyle/>
                    <a:p>
                      <a:r>
                        <a:rPr lang="en-US" dirty="0"/>
                        <a:t>3</a:t>
                      </a:r>
                    </a:p>
                  </a:txBody>
                  <a:tcPr/>
                </a:tc>
                <a:tc>
                  <a:txBody>
                    <a:bodyPr/>
                    <a:lstStyle/>
                    <a:p>
                      <a:r>
                        <a:rPr lang="en-US" dirty="0"/>
                        <a:t>User set profile </a:t>
                      </a:r>
                    </a:p>
                  </a:txBody>
                  <a:tcPr/>
                </a:tc>
                <a:extLst>
                  <a:ext uri="{0D108BD9-81ED-4DB2-BD59-A6C34878D82A}">
                    <a16:rowId xmlns:a16="http://schemas.microsoft.com/office/drawing/2014/main" val="1066390601"/>
                  </a:ext>
                </a:extLst>
              </a:tr>
              <a:tr h="579783">
                <a:tc>
                  <a:txBody>
                    <a:bodyPr/>
                    <a:lstStyle/>
                    <a:p>
                      <a:r>
                        <a:rPr lang="en-US" dirty="0"/>
                        <a:t>4</a:t>
                      </a:r>
                    </a:p>
                  </a:txBody>
                  <a:tcPr/>
                </a:tc>
                <a:tc>
                  <a:txBody>
                    <a:bodyPr/>
                    <a:lstStyle/>
                    <a:p>
                      <a:r>
                        <a:rPr lang="en-US" dirty="0"/>
                        <a:t>User shared blog </a:t>
                      </a:r>
                    </a:p>
                  </a:txBody>
                  <a:tcPr/>
                </a:tc>
                <a:extLst>
                  <a:ext uri="{0D108BD9-81ED-4DB2-BD59-A6C34878D82A}">
                    <a16:rowId xmlns:a16="http://schemas.microsoft.com/office/drawing/2014/main" val="4035041196"/>
                  </a:ext>
                </a:extLst>
              </a:tr>
              <a:tr h="579783">
                <a:tc>
                  <a:txBody>
                    <a:bodyPr/>
                    <a:lstStyle/>
                    <a:p>
                      <a:r>
                        <a:rPr lang="en-US" dirty="0"/>
                        <a:t>5</a:t>
                      </a:r>
                    </a:p>
                  </a:txBody>
                  <a:tcPr/>
                </a:tc>
                <a:tc>
                  <a:txBody>
                    <a:bodyPr/>
                    <a:lstStyle/>
                    <a:p>
                      <a:r>
                        <a:rPr lang="en-US" dirty="0"/>
                        <a:t>User edit profile and comments </a:t>
                      </a:r>
                    </a:p>
                  </a:txBody>
                  <a:tcPr/>
                </a:tc>
                <a:extLst>
                  <a:ext uri="{0D108BD9-81ED-4DB2-BD59-A6C34878D82A}">
                    <a16:rowId xmlns:a16="http://schemas.microsoft.com/office/drawing/2014/main" val="361801451"/>
                  </a:ext>
                </a:extLst>
              </a:tr>
              <a:tr h="579783">
                <a:tc>
                  <a:txBody>
                    <a:bodyPr/>
                    <a:lstStyle/>
                    <a:p>
                      <a:r>
                        <a:rPr lang="en-US" dirty="0"/>
                        <a:t>6</a:t>
                      </a:r>
                    </a:p>
                  </a:txBody>
                  <a:tcPr/>
                </a:tc>
                <a:tc>
                  <a:txBody>
                    <a:bodyPr/>
                    <a:lstStyle/>
                    <a:p>
                      <a:r>
                        <a:rPr lang="en-US" dirty="0"/>
                        <a:t>User contact on our technical team </a:t>
                      </a:r>
                    </a:p>
                  </a:txBody>
                  <a:tcPr/>
                </a:tc>
                <a:extLst>
                  <a:ext uri="{0D108BD9-81ED-4DB2-BD59-A6C34878D82A}">
                    <a16:rowId xmlns:a16="http://schemas.microsoft.com/office/drawing/2014/main" val="3654290016"/>
                  </a:ext>
                </a:extLst>
              </a:tr>
              <a:tr h="579783">
                <a:tc>
                  <a:txBody>
                    <a:bodyPr/>
                    <a:lstStyle/>
                    <a:p>
                      <a:r>
                        <a:rPr lang="en-US" dirty="0"/>
                        <a:t>7</a:t>
                      </a:r>
                    </a:p>
                  </a:txBody>
                  <a:tcPr/>
                </a:tc>
                <a:tc>
                  <a:txBody>
                    <a:bodyPr/>
                    <a:lstStyle/>
                    <a:p>
                      <a:r>
                        <a:rPr lang="en-US" dirty="0"/>
                        <a:t>User send message to specific admin </a:t>
                      </a:r>
                    </a:p>
                  </a:txBody>
                  <a:tcPr/>
                </a:tc>
                <a:extLst>
                  <a:ext uri="{0D108BD9-81ED-4DB2-BD59-A6C34878D82A}">
                    <a16:rowId xmlns:a16="http://schemas.microsoft.com/office/drawing/2014/main" val="4215528216"/>
                  </a:ext>
                </a:extLst>
              </a:tr>
            </a:tbl>
          </a:graphicData>
        </a:graphic>
      </p:graphicFrame>
    </p:spTree>
    <p:extLst>
      <p:ext uri="{BB962C8B-B14F-4D97-AF65-F5344CB8AC3E}">
        <p14:creationId xmlns:p14="http://schemas.microsoft.com/office/powerpoint/2010/main" val="2949440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411">
        <p15:prstTrans prst="fracture"/>
      </p:transition>
    </mc:Choice>
    <mc:Fallback>
      <p:transition spd="slow" advTm="741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9FE5-926B-B559-12AB-FA9623D61EF7}"/>
              </a:ext>
            </a:extLst>
          </p:cNvPr>
          <p:cNvSpPr>
            <a:spLocks noGrp="1"/>
          </p:cNvSpPr>
          <p:nvPr>
            <p:ph type="title"/>
          </p:nvPr>
        </p:nvSpPr>
        <p:spPr>
          <a:xfrm>
            <a:off x="684211" y="1325218"/>
            <a:ext cx="11163231" cy="4669182"/>
          </a:xfrm>
        </p:spPr>
        <p:txBody>
          <a:bodyPr>
            <a:normAutofit fontScale="90000"/>
          </a:bodyPr>
          <a:lstStyle/>
          <a:p>
            <a:r>
              <a:rPr lang="en-US" sz="4000" b="1" dirty="0">
                <a:solidFill>
                  <a:schemeClr val="bg1"/>
                </a:solidFill>
                <a:latin typeface="Arial Rounded MT Bold" panose="020F0704030504030204" pitchFamily="34" charset="0"/>
              </a:rPr>
              <a:t>https://www.w3schools.com/</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rPr>
              <a:t>https://getbootstrap.com/</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rPr>
              <a:t>https://fontawesome.com/</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https://locallhost.me/phpmyadmin</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rPr>
              <a:t>https://www.youtube.com/</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rPr>
              <a:t>https://www.google.co.in/</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rPr>
              <a:t>https://stackoverflow.com/</a:t>
            </a:r>
            <a:br>
              <a:rPr lang="en-US" sz="4000" b="1" dirty="0">
                <a:solidFill>
                  <a:schemeClr val="bg1"/>
                </a:solidFill>
                <a:latin typeface="Arial Rounded MT Bold" panose="020F0704030504030204" pitchFamily="34" charset="0"/>
              </a:rPr>
            </a:br>
            <a:r>
              <a:rPr lang="en-US" sz="4000" b="1" dirty="0">
                <a:solidFill>
                  <a:schemeClr val="bg1"/>
                </a:solidFill>
                <a:latin typeface="Arial Rounded MT Bold" panose="020F0704030504030204" pitchFamily="34" charset="0"/>
              </a:rPr>
              <a:t>https://unsplash.com/</a:t>
            </a:r>
          </a:p>
        </p:txBody>
      </p:sp>
      <p:sp>
        <p:nvSpPr>
          <p:cNvPr id="3" name="Content Placeholder 2">
            <a:extLst>
              <a:ext uri="{FF2B5EF4-FFF2-40B4-BE49-F238E27FC236}">
                <a16:creationId xmlns:a16="http://schemas.microsoft.com/office/drawing/2014/main" id="{143FF757-9F3D-562B-F5C5-CCB0A4D95FF6}"/>
              </a:ext>
            </a:extLst>
          </p:cNvPr>
          <p:cNvSpPr>
            <a:spLocks noGrp="1"/>
          </p:cNvSpPr>
          <p:nvPr>
            <p:ph idx="1"/>
          </p:nvPr>
        </p:nvSpPr>
        <p:spPr>
          <a:xfrm>
            <a:off x="684212" y="172278"/>
            <a:ext cx="8534400" cy="848139"/>
          </a:xfrm>
        </p:spPr>
        <p:txBody>
          <a:bodyPr/>
          <a:lstStyle/>
          <a:p>
            <a:pPr marL="0" indent="0" algn="ctr">
              <a:buNone/>
            </a:pPr>
            <a:r>
              <a:rPr lang="en-US" sz="4000" b="1" dirty="0">
                <a:solidFill>
                  <a:schemeClr val="bg1"/>
                </a:solidFill>
                <a:highlight>
                  <a:srgbClr val="FFFF00"/>
                </a:highlight>
                <a:latin typeface="Elephant" panose="02020904090505020303" pitchFamily="18" charset="0"/>
              </a:rPr>
              <a:t>Reference</a:t>
            </a:r>
            <a:endParaRPr lang="en-US" b="1" dirty="0">
              <a:solidFill>
                <a:schemeClr val="bg1"/>
              </a:solidFill>
              <a:latin typeface="Elephant" panose="02020904090505020303" pitchFamily="18" charset="0"/>
            </a:endParaRPr>
          </a:p>
        </p:txBody>
      </p:sp>
    </p:spTree>
    <p:extLst>
      <p:ext uri="{BB962C8B-B14F-4D97-AF65-F5344CB8AC3E}">
        <p14:creationId xmlns:p14="http://schemas.microsoft.com/office/powerpoint/2010/main" val="12843304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817">
        <p15:prstTrans prst="airplane"/>
      </p:transition>
    </mc:Choice>
    <mc:Fallback>
      <p:transition spd="slow" advTm="981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31C09-0EEA-0F08-F279-6037E2FAC592}"/>
              </a:ext>
            </a:extLst>
          </p:cNvPr>
          <p:cNvSpPr>
            <a:spLocks noGrp="1"/>
          </p:cNvSpPr>
          <p:nvPr>
            <p:ph idx="1"/>
          </p:nvPr>
        </p:nvSpPr>
        <p:spPr>
          <a:xfrm>
            <a:off x="463826" y="238540"/>
            <a:ext cx="11264348" cy="848138"/>
          </a:xfrm>
        </p:spPr>
        <p:txBody>
          <a:bodyPr>
            <a:normAutofit/>
          </a:bodyPr>
          <a:lstStyle/>
          <a:p>
            <a:pPr marL="0" indent="0" algn="ctr">
              <a:buNone/>
            </a:pPr>
            <a:r>
              <a:rPr lang="en-US" sz="4000" b="1" dirty="0">
                <a:solidFill>
                  <a:schemeClr val="bg1"/>
                </a:solidFill>
                <a:highlight>
                  <a:srgbClr val="FFFF00"/>
                </a:highlight>
                <a:latin typeface="Elephant" panose="02020904090505020303" pitchFamily="18" charset="0"/>
              </a:rPr>
              <a:t>Home page </a:t>
            </a:r>
          </a:p>
        </p:txBody>
      </p:sp>
      <p:pic>
        <p:nvPicPr>
          <p:cNvPr id="5" name="Picture 4">
            <a:extLst>
              <a:ext uri="{FF2B5EF4-FFF2-40B4-BE49-F238E27FC236}">
                <a16:creationId xmlns:a16="http://schemas.microsoft.com/office/drawing/2014/main" id="{F563D18B-534A-69D6-47A5-9037524A8CBC}"/>
              </a:ext>
            </a:extLst>
          </p:cNvPr>
          <p:cNvPicPr>
            <a:picLocks noChangeAspect="1"/>
          </p:cNvPicPr>
          <p:nvPr/>
        </p:nvPicPr>
        <p:blipFill rotWithShape="1">
          <a:blip r:embed="rId2"/>
          <a:srcRect t="10609" b="11285"/>
          <a:stretch/>
        </p:blipFill>
        <p:spPr>
          <a:xfrm>
            <a:off x="463826" y="1265581"/>
            <a:ext cx="11264348" cy="5353879"/>
          </a:xfrm>
          <a:prstGeom prst="rect">
            <a:avLst/>
          </a:prstGeom>
        </p:spPr>
      </p:pic>
    </p:spTree>
    <p:extLst>
      <p:ext uri="{BB962C8B-B14F-4D97-AF65-F5344CB8AC3E}">
        <p14:creationId xmlns:p14="http://schemas.microsoft.com/office/powerpoint/2010/main" val="855773294"/>
      </p:ext>
    </p:extLst>
  </p:cSld>
  <p:clrMapOvr>
    <a:masterClrMapping/>
  </p:clrMapOvr>
  <mc:AlternateContent xmlns:mc="http://schemas.openxmlformats.org/markup-compatibility/2006">
    <mc:Choice xmlns:p14="http://schemas.microsoft.com/office/powerpoint/2010/main" Requires="p14">
      <p:transition spd="slow" p14:dur="1200" advTm="7960">
        <p:dissolve/>
      </p:transition>
    </mc:Choice>
    <mc:Fallback>
      <p:transition spd="slow" advTm="7960">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4974B-B44A-5D41-4BB3-2C40EC74D098}"/>
              </a:ext>
            </a:extLst>
          </p:cNvPr>
          <p:cNvSpPr>
            <a:spLocks noGrp="1"/>
          </p:cNvSpPr>
          <p:nvPr>
            <p:ph idx="1"/>
          </p:nvPr>
        </p:nvSpPr>
        <p:spPr>
          <a:xfrm>
            <a:off x="684211" y="132522"/>
            <a:ext cx="10845179" cy="1139687"/>
          </a:xfrm>
        </p:spPr>
        <p:txBody>
          <a:bodyPr>
            <a:normAutofit/>
          </a:bodyPr>
          <a:lstStyle/>
          <a:p>
            <a:pPr marL="0" indent="0" algn="ctr">
              <a:buNone/>
            </a:pPr>
            <a:r>
              <a:rPr lang="en-US" sz="4000" b="1" dirty="0">
                <a:solidFill>
                  <a:schemeClr val="bg1"/>
                </a:solidFill>
                <a:highlight>
                  <a:srgbClr val="FFFF00"/>
                </a:highlight>
                <a:latin typeface="Elephant" panose="02020904090505020303" pitchFamily="18" charset="0"/>
              </a:rPr>
              <a:t>Blog Post </a:t>
            </a:r>
          </a:p>
        </p:txBody>
      </p:sp>
      <p:pic>
        <p:nvPicPr>
          <p:cNvPr id="5" name="Picture 4">
            <a:extLst>
              <a:ext uri="{FF2B5EF4-FFF2-40B4-BE49-F238E27FC236}">
                <a16:creationId xmlns:a16="http://schemas.microsoft.com/office/drawing/2014/main" id="{61CF8C2F-A626-9ACC-42F3-C9D6C20CF7A8}"/>
              </a:ext>
            </a:extLst>
          </p:cNvPr>
          <p:cNvPicPr>
            <a:picLocks noChangeAspect="1"/>
          </p:cNvPicPr>
          <p:nvPr/>
        </p:nvPicPr>
        <p:blipFill rotWithShape="1">
          <a:blip r:embed="rId2"/>
          <a:srcRect l="1414" t="10415" r="2391" b="6453"/>
          <a:stretch/>
        </p:blipFill>
        <p:spPr>
          <a:xfrm>
            <a:off x="231913" y="1027043"/>
            <a:ext cx="11728174" cy="5698435"/>
          </a:xfrm>
          <a:prstGeom prst="rect">
            <a:avLst/>
          </a:prstGeom>
        </p:spPr>
      </p:pic>
    </p:spTree>
    <p:extLst>
      <p:ext uri="{BB962C8B-B14F-4D97-AF65-F5344CB8AC3E}">
        <p14:creationId xmlns:p14="http://schemas.microsoft.com/office/powerpoint/2010/main" val="4275268705"/>
      </p:ext>
    </p:extLst>
  </p:cSld>
  <p:clrMapOvr>
    <a:masterClrMapping/>
  </p:clrMapOvr>
  <mc:AlternateContent xmlns:mc="http://schemas.openxmlformats.org/markup-compatibility/2006">
    <mc:Choice xmlns:p14="http://schemas.microsoft.com/office/powerpoint/2010/main" Requires="p14">
      <p:transition spd="slow" p14:dur="3900" advTm="3717">
        <p14:glitter pattern="hexagon"/>
      </p:transition>
    </mc:Choice>
    <mc:Fallback>
      <p:transition spd="slow" advTm="3717">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5DC31-6CC7-866C-8CD9-B16AC6C5A12A}"/>
              </a:ext>
            </a:extLst>
          </p:cNvPr>
          <p:cNvSpPr>
            <a:spLocks noGrp="1"/>
          </p:cNvSpPr>
          <p:nvPr>
            <p:ph idx="1"/>
          </p:nvPr>
        </p:nvSpPr>
        <p:spPr>
          <a:xfrm>
            <a:off x="684211" y="225288"/>
            <a:ext cx="10990953" cy="638313"/>
          </a:xfrm>
        </p:spPr>
        <p:txBody>
          <a:bodyPr>
            <a:noAutofit/>
          </a:bodyPr>
          <a:lstStyle/>
          <a:p>
            <a:pPr marL="0" indent="0" algn="ctr">
              <a:buNone/>
            </a:pPr>
            <a:r>
              <a:rPr lang="en-US" sz="4000" dirty="0">
                <a:solidFill>
                  <a:schemeClr val="bg1"/>
                </a:solidFill>
                <a:highlight>
                  <a:srgbClr val="FFFF00"/>
                </a:highlight>
                <a:latin typeface="Elephant" panose="02020904090505020303" pitchFamily="18" charset="0"/>
              </a:rPr>
              <a:t>Manage Admin </a:t>
            </a:r>
          </a:p>
        </p:txBody>
      </p:sp>
      <p:pic>
        <p:nvPicPr>
          <p:cNvPr id="5" name="Picture 4">
            <a:extLst>
              <a:ext uri="{FF2B5EF4-FFF2-40B4-BE49-F238E27FC236}">
                <a16:creationId xmlns:a16="http://schemas.microsoft.com/office/drawing/2014/main" id="{F8E87E14-5F4E-EBD9-5952-97830C8C7210}"/>
              </a:ext>
            </a:extLst>
          </p:cNvPr>
          <p:cNvPicPr>
            <a:picLocks noChangeAspect="1"/>
          </p:cNvPicPr>
          <p:nvPr/>
        </p:nvPicPr>
        <p:blipFill rotWithShape="1">
          <a:blip r:embed="rId2"/>
          <a:srcRect l="5612" t="10029" r="7716" b="14572"/>
          <a:stretch/>
        </p:blipFill>
        <p:spPr>
          <a:xfrm>
            <a:off x="564944" y="1113184"/>
            <a:ext cx="11309004" cy="5519528"/>
          </a:xfrm>
          <a:prstGeom prst="rect">
            <a:avLst/>
          </a:prstGeom>
        </p:spPr>
      </p:pic>
    </p:spTree>
    <p:extLst>
      <p:ext uri="{BB962C8B-B14F-4D97-AF65-F5344CB8AC3E}">
        <p14:creationId xmlns:p14="http://schemas.microsoft.com/office/powerpoint/2010/main" val="33096599"/>
      </p:ext>
    </p:extLst>
  </p:cSld>
  <p:clrMapOvr>
    <a:masterClrMapping/>
  </p:clrMapOvr>
  <mc:AlternateContent xmlns:mc="http://schemas.openxmlformats.org/markup-compatibility/2006">
    <mc:Choice xmlns:p14="http://schemas.microsoft.com/office/powerpoint/2010/main" Requires="p14">
      <p:transition spd="slow" p14:dur="2000" advTm="3625">
        <p14:prism isContent="1"/>
      </p:transition>
    </mc:Choice>
    <mc:Fallback>
      <p:transition spd="slow" advTm="362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351E0-E356-AA2B-0B64-76318C18AD90}"/>
              </a:ext>
            </a:extLst>
          </p:cNvPr>
          <p:cNvSpPr>
            <a:spLocks noGrp="1"/>
          </p:cNvSpPr>
          <p:nvPr>
            <p:ph idx="1"/>
          </p:nvPr>
        </p:nvSpPr>
        <p:spPr>
          <a:xfrm>
            <a:off x="684212" y="251791"/>
            <a:ext cx="10924692" cy="675861"/>
          </a:xfrm>
        </p:spPr>
        <p:txBody>
          <a:bodyPr>
            <a:noAutofit/>
          </a:bodyPr>
          <a:lstStyle/>
          <a:p>
            <a:pPr marL="0" indent="0" algn="ctr">
              <a:buNone/>
            </a:pPr>
            <a:r>
              <a:rPr lang="en-US" sz="4000" b="1" dirty="0">
                <a:solidFill>
                  <a:schemeClr val="bg1"/>
                </a:solidFill>
                <a:highlight>
                  <a:srgbClr val="FFFF00"/>
                </a:highlight>
                <a:latin typeface="Elephant" panose="02020904090505020303" pitchFamily="18" charset="0"/>
              </a:rPr>
              <a:t>Manage comment </a:t>
            </a:r>
          </a:p>
        </p:txBody>
      </p:sp>
      <p:pic>
        <p:nvPicPr>
          <p:cNvPr id="5" name="Picture 4">
            <a:extLst>
              <a:ext uri="{FF2B5EF4-FFF2-40B4-BE49-F238E27FC236}">
                <a16:creationId xmlns:a16="http://schemas.microsoft.com/office/drawing/2014/main" id="{D028A0BF-4F03-695B-42A2-292BE0A50ABA}"/>
              </a:ext>
            </a:extLst>
          </p:cNvPr>
          <p:cNvPicPr>
            <a:picLocks noChangeAspect="1"/>
          </p:cNvPicPr>
          <p:nvPr/>
        </p:nvPicPr>
        <p:blipFill rotWithShape="1">
          <a:blip r:embed="rId2"/>
          <a:srcRect l="3063" t="10439" r="5197" b="5654"/>
          <a:stretch/>
        </p:blipFill>
        <p:spPr>
          <a:xfrm>
            <a:off x="503583" y="1086678"/>
            <a:ext cx="11343860" cy="5592419"/>
          </a:xfrm>
          <a:prstGeom prst="rect">
            <a:avLst/>
          </a:prstGeom>
        </p:spPr>
      </p:pic>
    </p:spTree>
    <p:extLst>
      <p:ext uri="{BB962C8B-B14F-4D97-AF65-F5344CB8AC3E}">
        <p14:creationId xmlns:p14="http://schemas.microsoft.com/office/powerpoint/2010/main" val="557880941"/>
      </p:ext>
    </p:extLst>
  </p:cSld>
  <p:clrMapOvr>
    <a:masterClrMapping/>
  </p:clrMapOvr>
  <mc:AlternateContent xmlns:mc="http://schemas.openxmlformats.org/markup-compatibility/2006">
    <mc:Choice xmlns:p14="http://schemas.microsoft.com/office/powerpoint/2010/main" Requires="p14">
      <p:transition spd="slow" p14:dur="1250" advTm="6165">
        <p14:flip dir="r"/>
      </p:transition>
    </mc:Choice>
    <mc:Fallback>
      <p:transition spd="slow" advTm="616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0491-8F39-4337-A730-565BD781ED80}"/>
              </a:ext>
            </a:extLst>
          </p:cNvPr>
          <p:cNvSpPr>
            <a:spLocks noGrp="1"/>
          </p:cNvSpPr>
          <p:nvPr>
            <p:ph type="ctrTitle"/>
          </p:nvPr>
        </p:nvSpPr>
        <p:spPr>
          <a:xfrm>
            <a:off x="132522" y="238540"/>
            <a:ext cx="9554818" cy="1205948"/>
          </a:xfrm>
        </p:spPr>
        <p:txBody>
          <a:bodyPr>
            <a:normAutofit/>
          </a:bodyPr>
          <a:lstStyle/>
          <a:p>
            <a:r>
              <a:rPr lang="en-US" sz="7200" b="1" dirty="0">
                <a:solidFill>
                  <a:schemeClr val="bg1"/>
                </a:solidFill>
                <a:highlight>
                  <a:srgbClr val="C0C0C0"/>
                </a:highlight>
                <a:latin typeface="Elephant" panose="02020904090505020303" pitchFamily="18" charset="0"/>
              </a:rPr>
              <a:t>Blog website </a:t>
            </a:r>
          </a:p>
        </p:txBody>
      </p:sp>
      <p:sp>
        <p:nvSpPr>
          <p:cNvPr id="3" name="Subtitle 2">
            <a:extLst>
              <a:ext uri="{FF2B5EF4-FFF2-40B4-BE49-F238E27FC236}">
                <a16:creationId xmlns:a16="http://schemas.microsoft.com/office/drawing/2014/main" id="{ACB8828D-0726-E83B-1DC6-D2D77C38B28C}"/>
              </a:ext>
            </a:extLst>
          </p:cNvPr>
          <p:cNvSpPr>
            <a:spLocks noGrp="1"/>
          </p:cNvSpPr>
          <p:nvPr>
            <p:ph type="subTitle" idx="1"/>
          </p:nvPr>
        </p:nvSpPr>
        <p:spPr>
          <a:xfrm>
            <a:off x="132522" y="1444487"/>
            <a:ext cx="9806608" cy="463825"/>
          </a:xfrm>
        </p:spPr>
        <p:txBody>
          <a:bodyPr>
            <a:normAutofit/>
          </a:bodyPr>
          <a:lstStyle/>
          <a:p>
            <a:r>
              <a:rPr lang="en-US" b="1" dirty="0">
                <a:solidFill>
                  <a:schemeClr val="bg1"/>
                </a:solidFill>
                <a:highlight>
                  <a:srgbClr val="FFFF00"/>
                </a:highlight>
              </a:rPr>
              <a:t>Website</a:t>
            </a:r>
            <a:r>
              <a:rPr lang="en-US" b="1" dirty="0">
                <a:solidFill>
                  <a:schemeClr val="bg1"/>
                </a:solidFill>
              </a:rPr>
              <a:t>:- </a:t>
            </a:r>
            <a:r>
              <a:rPr lang="en-US" b="1" dirty="0">
                <a:solidFill>
                  <a:schemeClr val="bg1"/>
                </a:solidFill>
                <a:highlight>
                  <a:srgbClr val="FFFF00"/>
                </a:highlight>
              </a:rPr>
              <a:t>https://uifoodadda.000webhostapp.com/Blog-Site/Blog.php</a:t>
            </a:r>
          </a:p>
        </p:txBody>
      </p:sp>
      <p:pic>
        <p:nvPicPr>
          <p:cNvPr id="6" name="Picture 5">
            <a:extLst>
              <a:ext uri="{FF2B5EF4-FFF2-40B4-BE49-F238E27FC236}">
                <a16:creationId xmlns:a16="http://schemas.microsoft.com/office/drawing/2014/main" id="{424AF736-25AD-7E3C-AF89-DF6F88B8B59A}"/>
              </a:ext>
            </a:extLst>
          </p:cNvPr>
          <p:cNvPicPr>
            <a:picLocks noChangeAspect="1"/>
          </p:cNvPicPr>
          <p:nvPr/>
        </p:nvPicPr>
        <p:blipFill rotWithShape="1">
          <a:blip r:embed="rId2"/>
          <a:srcRect t="10609" r="1087" b="5099"/>
          <a:stretch/>
        </p:blipFill>
        <p:spPr>
          <a:xfrm>
            <a:off x="430696" y="2014331"/>
            <a:ext cx="11164956" cy="4737651"/>
          </a:xfrm>
          <a:prstGeom prst="rect">
            <a:avLst/>
          </a:prstGeom>
        </p:spPr>
      </p:pic>
      <p:pic>
        <p:nvPicPr>
          <p:cNvPr id="10" name="Picture 9">
            <a:extLst>
              <a:ext uri="{FF2B5EF4-FFF2-40B4-BE49-F238E27FC236}">
                <a16:creationId xmlns:a16="http://schemas.microsoft.com/office/drawing/2014/main" id="{80DD9FB0-0746-BC3C-ED7C-262EBF64578E}"/>
              </a:ext>
            </a:extLst>
          </p:cNvPr>
          <p:cNvPicPr>
            <a:picLocks noChangeAspect="1"/>
          </p:cNvPicPr>
          <p:nvPr/>
        </p:nvPicPr>
        <p:blipFill>
          <a:blip r:embed="rId3"/>
          <a:stretch>
            <a:fillRect/>
          </a:stretch>
        </p:blipFill>
        <p:spPr>
          <a:xfrm>
            <a:off x="9598301" y="106018"/>
            <a:ext cx="2502277" cy="1802294"/>
          </a:xfrm>
          <a:prstGeom prst="rect">
            <a:avLst/>
          </a:prstGeom>
        </p:spPr>
      </p:pic>
    </p:spTree>
    <p:extLst>
      <p:ext uri="{BB962C8B-B14F-4D97-AF65-F5344CB8AC3E}">
        <p14:creationId xmlns:p14="http://schemas.microsoft.com/office/powerpoint/2010/main" val="1887001155"/>
      </p:ext>
    </p:extLst>
  </p:cSld>
  <p:clrMapOvr>
    <a:masterClrMapping/>
  </p:clrMapOvr>
  <p:transition spd="slow" advTm="10306">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99767-192A-90DA-FB80-DA12BDC6D4CE}"/>
              </a:ext>
            </a:extLst>
          </p:cNvPr>
          <p:cNvSpPr>
            <a:spLocks noGrp="1"/>
          </p:cNvSpPr>
          <p:nvPr>
            <p:ph idx="1"/>
          </p:nvPr>
        </p:nvSpPr>
        <p:spPr>
          <a:xfrm>
            <a:off x="397565" y="212035"/>
            <a:ext cx="11357113" cy="742122"/>
          </a:xfrm>
        </p:spPr>
        <p:txBody>
          <a:bodyPr>
            <a:normAutofit/>
          </a:bodyPr>
          <a:lstStyle/>
          <a:p>
            <a:pPr marL="0" indent="0" algn="ctr">
              <a:buNone/>
            </a:pPr>
            <a:r>
              <a:rPr lang="en-US" sz="4000" b="1" dirty="0">
                <a:solidFill>
                  <a:schemeClr val="bg1"/>
                </a:solidFill>
                <a:highlight>
                  <a:srgbClr val="FFFF00"/>
                </a:highlight>
                <a:latin typeface="Elephant" panose="02020904090505020303" pitchFamily="18" charset="0"/>
              </a:rPr>
              <a:t>Blog Page </a:t>
            </a:r>
          </a:p>
        </p:txBody>
      </p:sp>
      <p:pic>
        <p:nvPicPr>
          <p:cNvPr id="5" name="Picture 4">
            <a:extLst>
              <a:ext uri="{FF2B5EF4-FFF2-40B4-BE49-F238E27FC236}">
                <a16:creationId xmlns:a16="http://schemas.microsoft.com/office/drawing/2014/main" id="{C67B610D-AED9-4C86-3CAE-E352E2919C45}"/>
              </a:ext>
            </a:extLst>
          </p:cNvPr>
          <p:cNvPicPr>
            <a:picLocks noChangeAspect="1"/>
          </p:cNvPicPr>
          <p:nvPr/>
        </p:nvPicPr>
        <p:blipFill rotWithShape="1">
          <a:blip r:embed="rId2"/>
          <a:srcRect l="20543" t="10415" r="24022" b="7226"/>
          <a:stretch/>
        </p:blipFill>
        <p:spPr>
          <a:xfrm>
            <a:off x="556591" y="954157"/>
            <a:ext cx="11237843" cy="5645426"/>
          </a:xfrm>
          <a:prstGeom prst="rect">
            <a:avLst/>
          </a:prstGeom>
        </p:spPr>
      </p:pic>
    </p:spTree>
    <p:extLst>
      <p:ext uri="{BB962C8B-B14F-4D97-AF65-F5344CB8AC3E}">
        <p14:creationId xmlns:p14="http://schemas.microsoft.com/office/powerpoint/2010/main" val="852675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1027">
        <p15:prstTrans prst="pageCurlDouble"/>
      </p:transition>
    </mc:Choice>
    <mc:Fallback>
      <p:transition spd="slow" advTm="11027">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3BF2A9-26AF-C825-5AA1-3FCA1F2A99D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993914" y="685799"/>
            <a:ext cx="7633251" cy="5423453"/>
          </a:xfrm>
        </p:spPr>
      </p:pic>
    </p:spTree>
    <p:extLst>
      <p:ext uri="{BB962C8B-B14F-4D97-AF65-F5344CB8AC3E}">
        <p14:creationId xmlns:p14="http://schemas.microsoft.com/office/powerpoint/2010/main" val="3113487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474">
        <p15:prstTrans prst="prestige"/>
      </p:transition>
    </mc:Choice>
    <mc:Fallback>
      <p:transition spd="slow" advTm="247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C6D1-FC18-828F-764E-D1C1F461EEE2}"/>
              </a:ext>
            </a:extLst>
          </p:cNvPr>
          <p:cNvSpPr>
            <a:spLocks noGrp="1"/>
          </p:cNvSpPr>
          <p:nvPr>
            <p:ph type="title"/>
          </p:nvPr>
        </p:nvSpPr>
        <p:spPr>
          <a:xfrm>
            <a:off x="538437" y="1590262"/>
            <a:ext cx="10487371" cy="4192103"/>
          </a:xfrm>
        </p:spPr>
        <p:txBody>
          <a:bodyPr>
            <a:noAutofit/>
          </a:bodyPr>
          <a:lstStyle/>
          <a:p>
            <a:r>
              <a:rPr lang="en-US" sz="3200" b="1" i="0" dirty="0">
                <a:solidFill>
                  <a:schemeClr val="bg1"/>
                </a:solidFill>
                <a:effectLst/>
                <a:highlight>
                  <a:srgbClr val="FFFF00"/>
                </a:highlight>
                <a:latin typeface="Gill Sans"/>
              </a:rPr>
              <a:t>Front-end</a:t>
            </a:r>
            <a:r>
              <a:rPr lang="en-US" sz="3200" b="1" i="0" dirty="0">
                <a:solidFill>
                  <a:schemeClr val="bg1"/>
                </a:solidFill>
                <a:effectLst/>
                <a:latin typeface="Gill Sans"/>
              </a:rPr>
              <a:t> : HTML, CSS, JavaScript , jQuery , bootstrap</a:t>
            </a:r>
            <a:br>
              <a:rPr lang="en-US" sz="3200" b="1" i="0" dirty="0">
                <a:solidFill>
                  <a:schemeClr val="bg1"/>
                </a:solidFill>
                <a:effectLst/>
                <a:latin typeface="Gill Sans"/>
              </a:rPr>
            </a:br>
            <a:br>
              <a:rPr lang="en-US" sz="3200" b="1" i="0" dirty="0">
                <a:solidFill>
                  <a:schemeClr val="bg1"/>
                </a:solidFill>
                <a:effectLst/>
                <a:latin typeface="Gill Sans"/>
              </a:rPr>
            </a:br>
            <a:r>
              <a:rPr lang="en-US" sz="3200" b="1" i="0" dirty="0">
                <a:solidFill>
                  <a:schemeClr val="bg1"/>
                </a:solidFill>
                <a:effectLst/>
                <a:highlight>
                  <a:srgbClr val="FFFF00"/>
                </a:highlight>
                <a:latin typeface="Gill Sans"/>
              </a:rPr>
              <a:t>Back-end</a:t>
            </a:r>
            <a:r>
              <a:rPr lang="en-US" sz="3200" b="1" i="0" dirty="0">
                <a:solidFill>
                  <a:schemeClr val="bg1"/>
                </a:solidFill>
                <a:effectLst/>
                <a:latin typeface="Gill Sans"/>
              </a:rPr>
              <a:t> : PHP , MYSQL</a:t>
            </a:r>
            <a:br>
              <a:rPr lang="en-US" sz="3200" b="1" i="0" dirty="0">
                <a:solidFill>
                  <a:schemeClr val="bg1"/>
                </a:solidFill>
                <a:effectLst/>
                <a:latin typeface="Gill Sans"/>
              </a:rPr>
            </a:br>
            <a:br>
              <a:rPr lang="en-US" sz="3200" b="1" i="0" dirty="0">
                <a:solidFill>
                  <a:schemeClr val="bg1"/>
                </a:solidFill>
                <a:effectLst/>
                <a:latin typeface="Gill Sans"/>
              </a:rPr>
            </a:br>
            <a:r>
              <a:rPr lang="en-US" sz="3200" b="1" i="0" dirty="0">
                <a:solidFill>
                  <a:schemeClr val="bg1"/>
                </a:solidFill>
                <a:effectLst/>
                <a:highlight>
                  <a:srgbClr val="FFFF00"/>
                </a:highlight>
                <a:latin typeface="Gill Sans"/>
              </a:rPr>
              <a:t>Editor</a:t>
            </a:r>
            <a:r>
              <a:rPr lang="en-US" sz="3200" b="1" i="0" dirty="0">
                <a:solidFill>
                  <a:schemeClr val="bg1"/>
                </a:solidFill>
                <a:effectLst/>
                <a:latin typeface="Gill Sans"/>
              </a:rPr>
              <a:t> : Visual Studio Code</a:t>
            </a:r>
            <a:br>
              <a:rPr lang="en-US" sz="3200" b="1" i="0" dirty="0">
                <a:solidFill>
                  <a:schemeClr val="bg1"/>
                </a:solidFill>
                <a:effectLst/>
                <a:latin typeface="Gill Sans"/>
              </a:rPr>
            </a:br>
            <a:br>
              <a:rPr lang="en-US" sz="3200" b="1" i="0" dirty="0">
                <a:solidFill>
                  <a:schemeClr val="bg1"/>
                </a:solidFill>
                <a:effectLst/>
                <a:latin typeface="Gill Sans"/>
              </a:rPr>
            </a:br>
            <a:r>
              <a:rPr lang="en-US" sz="3200" b="1" i="0" dirty="0">
                <a:solidFill>
                  <a:schemeClr val="bg1"/>
                </a:solidFill>
                <a:effectLst/>
                <a:highlight>
                  <a:srgbClr val="FFFF00"/>
                </a:highlight>
                <a:latin typeface="Gill Sans"/>
              </a:rPr>
              <a:t>Icons</a:t>
            </a:r>
            <a:r>
              <a:rPr lang="en-US" sz="3200" b="1" i="0" dirty="0">
                <a:solidFill>
                  <a:schemeClr val="bg1"/>
                </a:solidFill>
                <a:effectLst/>
                <a:latin typeface="Gill Sans"/>
              </a:rPr>
              <a:t> : Bootstrap , fontawsome</a:t>
            </a:r>
            <a:endParaRPr lang="en-US" sz="3200" b="1" dirty="0">
              <a:solidFill>
                <a:schemeClr val="bg1"/>
              </a:solidFill>
            </a:endParaRPr>
          </a:p>
        </p:txBody>
      </p:sp>
      <p:sp>
        <p:nvSpPr>
          <p:cNvPr id="3" name="Content Placeholder 2">
            <a:extLst>
              <a:ext uri="{FF2B5EF4-FFF2-40B4-BE49-F238E27FC236}">
                <a16:creationId xmlns:a16="http://schemas.microsoft.com/office/drawing/2014/main" id="{04999CCE-25F2-C0CB-2E65-CE0829830567}"/>
              </a:ext>
            </a:extLst>
          </p:cNvPr>
          <p:cNvSpPr>
            <a:spLocks noGrp="1"/>
          </p:cNvSpPr>
          <p:nvPr>
            <p:ph idx="1"/>
          </p:nvPr>
        </p:nvSpPr>
        <p:spPr>
          <a:xfrm>
            <a:off x="684212" y="175960"/>
            <a:ext cx="11375266" cy="1507067"/>
          </a:xfrm>
        </p:spPr>
        <p:txBody>
          <a:bodyPr>
            <a:normAutofit/>
          </a:bodyPr>
          <a:lstStyle/>
          <a:p>
            <a:pPr marL="0" indent="0">
              <a:buNone/>
            </a:pPr>
            <a:r>
              <a:rPr lang="en-US" sz="4800" b="1" dirty="0">
                <a:solidFill>
                  <a:schemeClr val="bg1"/>
                </a:solidFill>
                <a:latin typeface="Elephant" panose="02020904090505020303" pitchFamily="18" charset="0"/>
              </a:rPr>
              <a:t>Required Software for our Website</a:t>
            </a:r>
          </a:p>
        </p:txBody>
      </p:sp>
    </p:spTree>
    <p:extLst>
      <p:ext uri="{BB962C8B-B14F-4D97-AF65-F5344CB8AC3E}">
        <p14:creationId xmlns:p14="http://schemas.microsoft.com/office/powerpoint/2010/main" val="1969956501"/>
      </p:ext>
    </p:extLst>
  </p:cSld>
  <p:clrMapOvr>
    <a:masterClrMapping/>
  </p:clrMapOvr>
  <mc:AlternateContent xmlns:mc="http://schemas.openxmlformats.org/markup-compatibility/2006">
    <mc:Choice xmlns:p14="http://schemas.microsoft.com/office/powerpoint/2010/main" Requires="p14">
      <p:transition spd="slow" p14:dur="3400" advTm="7724">
        <p14:reveal/>
      </p:transition>
    </mc:Choice>
    <mc:Fallback>
      <p:transition spd="slow" advTm="772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B9D15-298E-C779-9B74-C5BA1FCB1AB5}"/>
              </a:ext>
            </a:extLst>
          </p:cNvPr>
          <p:cNvSpPr>
            <a:spLocks noGrp="1"/>
          </p:cNvSpPr>
          <p:nvPr>
            <p:ph idx="1"/>
          </p:nvPr>
        </p:nvSpPr>
        <p:spPr>
          <a:xfrm>
            <a:off x="684212" y="685801"/>
            <a:ext cx="8534400" cy="838200"/>
          </a:xfrm>
        </p:spPr>
        <p:txBody>
          <a:bodyPr>
            <a:noAutofit/>
          </a:bodyPr>
          <a:lstStyle/>
          <a:p>
            <a:pPr marL="0" indent="0" algn="ctr">
              <a:buNone/>
            </a:pPr>
            <a:r>
              <a:rPr lang="en-US" sz="6600" b="1" dirty="0">
                <a:solidFill>
                  <a:schemeClr val="bg1"/>
                </a:solidFill>
                <a:highlight>
                  <a:srgbClr val="FFFF00"/>
                </a:highlight>
                <a:latin typeface="Elephant" panose="02020904090505020303" pitchFamily="18" charset="0"/>
              </a:rPr>
              <a:t>Index</a:t>
            </a:r>
            <a:r>
              <a:rPr lang="en-US" sz="6600" b="1" dirty="0">
                <a:solidFill>
                  <a:schemeClr val="bg1"/>
                </a:solidFill>
                <a:latin typeface="Arial Rounded MT Bold" panose="020F0704030504030204" pitchFamily="34" charset="0"/>
              </a:rPr>
              <a:t> </a:t>
            </a:r>
          </a:p>
        </p:txBody>
      </p:sp>
      <p:graphicFrame>
        <p:nvGraphicFramePr>
          <p:cNvPr id="4" name="Table 4">
            <a:extLst>
              <a:ext uri="{FF2B5EF4-FFF2-40B4-BE49-F238E27FC236}">
                <a16:creationId xmlns:a16="http://schemas.microsoft.com/office/drawing/2014/main" id="{CEFDB146-A89E-1A54-15E6-EE13DCAFF75B}"/>
              </a:ext>
            </a:extLst>
          </p:cNvPr>
          <p:cNvGraphicFramePr>
            <a:graphicFrameLocks noGrp="1"/>
          </p:cNvGraphicFramePr>
          <p:nvPr>
            <p:extLst>
              <p:ext uri="{D42A27DB-BD31-4B8C-83A1-F6EECF244321}">
                <p14:modId xmlns:p14="http://schemas.microsoft.com/office/powerpoint/2010/main" val="797500093"/>
              </p:ext>
            </p:extLst>
          </p:nvPr>
        </p:nvGraphicFramePr>
        <p:xfrm>
          <a:off x="684212" y="1669773"/>
          <a:ext cx="9506710" cy="4204865"/>
        </p:xfrm>
        <a:graphic>
          <a:graphicData uri="http://schemas.openxmlformats.org/drawingml/2006/table">
            <a:tbl>
              <a:tblPr firstRow="1" bandRow="1">
                <a:tableStyleId>{5C22544A-7EE6-4342-B048-85BDC9FD1C3A}</a:tableStyleId>
              </a:tblPr>
              <a:tblGrid>
                <a:gridCol w="1323372">
                  <a:extLst>
                    <a:ext uri="{9D8B030D-6E8A-4147-A177-3AD203B41FA5}">
                      <a16:colId xmlns:a16="http://schemas.microsoft.com/office/drawing/2014/main" val="1356599103"/>
                    </a:ext>
                  </a:extLst>
                </a:gridCol>
                <a:gridCol w="6977390">
                  <a:extLst>
                    <a:ext uri="{9D8B030D-6E8A-4147-A177-3AD203B41FA5}">
                      <a16:colId xmlns:a16="http://schemas.microsoft.com/office/drawing/2014/main" val="36770106"/>
                    </a:ext>
                  </a:extLst>
                </a:gridCol>
                <a:gridCol w="1205948">
                  <a:extLst>
                    <a:ext uri="{9D8B030D-6E8A-4147-A177-3AD203B41FA5}">
                      <a16:colId xmlns:a16="http://schemas.microsoft.com/office/drawing/2014/main" val="2775309708"/>
                    </a:ext>
                  </a:extLst>
                </a:gridCol>
              </a:tblGrid>
              <a:tr h="495634">
                <a:tc>
                  <a:txBody>
                    <a:bodyPr/>
                    <a:lstStyle/>
                    <a:p>
                      <a:pPr algn="ctr"/>
                      <a:r>
                        <a:rPr lang="en-US" dirty="0"/>
                        <a:t>Serial no :</a:t>
                      </a:r>
                    </a:p>
                  </a:txBody>
                  <a:tcPr/>
                </a:tc>
                <a:tc>
                  <a:txBody>
                    <a:bodyPr/>
                    <a:lstStyle/>
                    <a:p>
                      <a:pPr algn="ctr"/>
                      <a:r>
                        <a:rPr lang="en-US" dirty="0"/>
                        <a:t>Topics :</a:t>
                      </a:r>
                    </a:p>
                  </a:txBody>
                  <a:tcPr/>
                </a:tc>
                <a:tc>
                  <a:txBody>
                    <a:bodyPr/>
                    <a:lstStyle/>
                    <a:p>
                      <a:pPr algn="ctr"/>
                      <a:r>
                        <a:rPr lang="en-US" dirty="0"/>
                        <a:t>Page no :</a:t>
                      </a:r>
                    </a:p>
                  </a:txBody>
                  <a:tcPr/>
                </a:tc>
                <a:extLst>
                  <a:ext uri="{0D108BD9-81ED-4DB2-BD59-A6C34878D82A}">
                    <a16:rowId xmlns:a16="http://schemas.microsoft.com/office/drawing/2014/main" val="496251571"/>
                  </a:ext>
                </a:extLst>
              </a:tr>
              <a:tr h="484298">
                <a:tc>
                  <a:txBody>
                    <a:bodyPr/>
                    <a:lstStyle/>
                    <a:p>
                      <a:pPr algn="ctr"/>
                      <a:r>
                        <a:rPr lang="en-US" dirty="0"/>
                        <a:t>1</a:t>
                      </a:r>
                    </a:p>
                  </a:txBody>
                  <a:tcPr/>
                </a:tc>
                <a:tc>
                  <a:txBody>
                    <a:bodyPr/>
                    <a:lstStyle/>
                    <a:p>
                      <a:r>
                        <a:rPr lang="en-US" b="1" dirty="0">
                          <a:latin typeface="Arial" panose="020B0604020202020204" pitchFamily="34" charset="0"/>
                          <a:cs typeface="Arial" panose="020B0604020202020204" pitchFamily="34" charset="0"/>
                        </a:rPr>
                        <a:t>Collage Name ,Guide Name , Sit No, Name</a:t>
                      </a:r>
                    </a:p>
                  </a:txBody>
                  <a:tcPr/>
                </a:tc>
                <a:tc>
                  <a:txBody>
                    <a:bodyPr/>
                    <a:lstStyle/>
                    <a:p>
                      <a:pPr algn="ctr"/>
                      <a:r>
                        <a:rPr lang="en-US" dirty="0"/>
                        <a:t>1</a:t>
                      </a:r>
                    </a:p>
                  </a:txBody>
                  <a:tcPr/>
                </a:tc>
                <a:extLst>
                  <a:ext uri="{0D108BD9-81ED-4DB2-BD59-A6C34878D82A}">
                    <a16:rowId xmlns:a16="http://schemas.microsoft.com/office/drawing/2014/main" val="4088501227"/>
                  </a:ext>
                </a:extLst>
              </a:tr>
              <a:tr h="559133">
                <a:tc>
                  <a:txBody>
                    <a:bodyPr/>
                    <a:lstStyle/>
                    <a:p>
                      <a:pPr algn="ctr"/>
                      <a:r>
                        <a:rPr lang="en-US" dirty="0"/>
                        <a:t>2</a:t>
                      </a:r>
                    </a:p>
                  </a:txBody>
                  <a:tcPr/>
                </a:tc>
                <a:tc>
                  <a:txBody>
                    <a:bodyPr/>
                    <a:lstStyle/>
                    <a:p>
                      <a:r>
                        <a:rPr lang="en-US" b="1" dirty="0">
                          <a:latin typeface="Arial" panose="020B0604020202020204" pitchFamily="34" charset="0"/>
                          <a:cs typeface="Arial" panose="020B0604020202020204" pitchFamily="34" charset="0"/>
                        </a:rPr>
                        <a:t>Web Site Title , Web Site Link, Web Address Scanner have </a:t>
                      </a:r>
                    </a:p>
                  </a:txBody>
                  <a:tcPr/>
                </a:tc>
                <a:tc>
                  <a:txBody>
                    <a:bodyPr/>
                    <a:lstStyle/>
                    <a:p>
                      <a:pPr algn="ctr"/>
                      <a:r>
                        <a:rPr lang="en-US" dirty="0"/>
                        <a:t>2</a:t>
                      </a:r>
                    </a:p>
                  </a:txBody>
                  <a:tcPr/>
                </a:tc>
                <a:extLst>
                  <a:ext uri="{0D108BD9-81ED-4DB2-BD59-A6C34878D82A}">
                    <a16:rowId xmlns:a16="http://schemas.microsoft.com/office/drawing/2014/main" val="889599529"/>
                  </a:ext>
                </a:extLst>
              </a:tr>
              <a:tr h="484298">
                <a:tc>
                  <a:txBody>
                    <a:bodyPr/>
                    <a:lstStyle/>
                    <a:p>
                      <a:pPr algn="ctr"/>
                      <a:r>
                        <a:rPr lang="en-US"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latin typeface="Arial" panose="020B0604020202020204" pitchFamily="34" charset="0"/>
                          <a:cs typeface="Arial" panose="020B0604020202020204" pitchFamily="34" charset="0"/>
                        </a:rPr>
                        <a:t>Required Software for our Website</a:t>
                      </a:r>
                    </a:p>
                  </a:txBody>
                  <a:tcPr/>
                </a:tc>
                <a:tc>
                  <a:txBody>
                    <a:bodyPr/>
                    <a:lstStyle/>
                    <a:p>
                      <a:pPr algn="ctr"/>
                      <a:r>
                        <a:rPr lang="en-US" dirty="0"/>
                        <a:t>3</a:t>
                      </a:r>
                    </a:p>
                  </a:txBody>
                  <a:tcPr/>
                </a:tc>
                <a:extLst>
                  <a:ext uri="{0D108BD9-81ED-4DB2-BD59-A6C34878D82A}">
                    <a16:rowId xmlns:a16="http://schemas.microsoft.com/office/drawing/2014/main" val="3125215479"/>
                  </a:ext>
                </a:extLst>
              </a:tr>
              <a:tr h="428380">
                <a:tc>
                  <a:txBody>
                    <a:bodyPr/>
                    <a:lstStyle/>
                    <a:p>
                      <a:pPr algn="ctr"/>
                      <a:r>
                        <a:rPr lang="en-US" dirty="0"/>
                        <a:t>4</a:t>
                      </a:r>
                    </a:p>
                  </a:txBody>
                  <a:tcPr/>
                </a:tc>
                <a:tc>
                  <a:txBody>
                    <a:bodyPr/>
                    <a:lstStyle/>
                    <a:p>
                      <a:r>
                        <a:rPr lang="en-US" b="1" dirty="0"/>
                        <a:t>Introduction Of Our Website  </a:t>
                      </a:r>
                    </a:p>
                  </a:txBody>
                  <a:tcPr/>
                </a:tc>
                <a:tc>
                  <a:txBody>
                    <a:bodyPr/>
                    <a:lstStyle/>
                    <a:p>
                      <a:pPr algn="ctr"/>
                      <a:r>
                        <a:rPr lang="en-US" dirty="0"/>
                        <a:t>5</a:t>
                      </a:r>
                    </a:p>
                  </a:txBody>
                  <a:tcPr/>
                </a:tc>
                <a:extLst>
                  <a:ext uri="{0D108BD9-81ED-4DB2-BD59-A6C34878D82A}">
                    <a16:rowId xmlns:a16="http://schemas.microsoft.com/office/drawing/2014/main" val="1426312519"/>
                  </a:ext>
                </a:extLst>
              </a:tr>
              <a:tr h="484298">
                <a:tc>
                  <a:txBody>
                    <a:bodyPr/>
                    <a:lstStyle/>
                    <a:p>
                      <a:pPr algn="ctr"/>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Objective</a:t>
                      </a:r>
                      <a:endParaRPr lang="en-US" sz="1800" b="1" dirty="0">
                        <a:latin typeface="Elephant" panose="02020904090505020303" pitchFamily="18" charset="0"/>
                      </a:endParaRPr>
                    </a:p>
                  </a:txBody>
                  <a:tcPr/>
                </a:tc>
                <a:tc>
                  <a:txBody>
                    <a:bodyPr/>
                    <a:lstStyle/>
                    <a:p>
                      <a:pPr algn="ctr"/>
                      <a:r>
                        <a:rPr lang="en-US" dirty="0"/>
                        <a:t>6</a:t>
                      </a:r>
                    </a:p>
                  </a:txBody>
                  <a:tcPr/>
                </a:tc>
                <a:extLst>
                  <a:ext uri="{0D108BD9-81ED-4DB2-BD59-A6C34878D82A}">
                    <a16:rowId xmlns:a16="http://schemas.microsoft.com/office/drawing/2014/main" val="3733881593"/>
                  </a:ext>
                </a:extLst>
              </a:tr>
              <a:tr h="484298">
                <a:tc>
                  <a:txBody>
                    <a:bodyPr/>
                    <a:lstStyle/>
                    <a:p>
                      <a:pPr algn="ctr"/>
                      <a:r>
                        <a:rPr lang="en-US"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Flow chart OF Admin , DFD,1</a:t>
                      </a:r>
                      <a:r>
                        <a:rPr lang="en-US" b="1" baseline="30000" dirty="0"/>
                        <a:t>st</a:t>
                      </a:r>
                      <a:r>
                        <a:rPr lang="en-US" b="1" dirty="0"/>
                        <a:t> level DFD, 2nd level DFD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 3rd level DFD,ER diagram </a:t>
                      </a:r>
                    </a:p>
                  </a:txBody>
                  <a:tcPr/>
                </a:tc>
                <a:tc>
                  <a:txBody>
                    <a:bodyPr/>
                    <a:lstStyle/>
                    <a:p>
                      <a:pPr algn="ctr"/>
                      <a:r>
                        <a:rPr lang="en-US" dirty="0"/>
                        <a:t>7 to13</a:t>
                      </a:r>
                    </a:p>
                  </a:txBody>
                  <a:tcPr/>
                </a:tc>
                <a:extLst>
                  <a:ext uri="{0D108BD9-81ED-4DB2-BD59-A6C34878D82A}">
                    <a16:rowId xmlns:a16="http://schemas.microsoft.com/office/drawing/2014/main" val="1111222557"/>
                  </a:ext>
                </a:extLst>
              </a:tr>
              <a:tr h="484298">
                <a:tc>
                  <a:txBody>
                    <a:bodyPr/>
                    <a:lstStyle/>
                    <a:p>
                      <a:pPr algn="ctr"/>
                      <a:r>
                        <a:rPr lang="en-US" dirty="0"/>
                        <a:t>7</a:t>
                      </a:r>
                    </a:p>
                  </a:txBody>
                  <a:tcPr/>
                </a:tc>
                <a:tc>
                  <a:txBody>
                    <a:bodyPr/>
                    <a:lstStyle/>
                    <a:p>
                      <a:r>
                        <a:rPr lang="en-US" b="1" dirty="0"/>
                        <a:t>Reference , website screen shorts </a:t>
                      </a:r>
                    </a:p>
                  </a:txBody>
                  <a:tcPr/>
                </a:tc>
                <a:tc>
                  <a:txBody>
                    <a:bodyPr/>
                    <a:lstStyle/>
                    <a:p>
                      <a:pPr algn="ctr"/>
                      <a:r>
                        <a:rPr lang="en-US" dirty="0"/>
                        <a:t>14 to 21</a:t>
                      </a:r>
                    </a:p>
                  </a:txBody>
                  <a:tcPr/>
                </a:tc>
                <a:extLst>
                  <a:ext uri="{0D108BD9-81ED-4DB2-BD59-A6C34878D82A}">
                    <a16:rowId xmlns:a16="http://schemas.microsoft.com/office/drawing/2014/main" val="3018463393"/>
                  </a:ext>
                </a:extLst>
              </a:tr>
            </a:tbl>
          </a:graphicData>
        </a:graphic>
      </p:graphicFrame>
    </p:spTree>
    <p:extLst>
      <p:ext uri="{BB962C8B-B14F-4D97-AF65-F5344CB8AC3E}">
        <p14:creationId xmlns:p14="http://schemas.microsoft.com/office/powerpoint/2010/main" val="3554896679"/>
      </p:ext>
    </p:extLst>
  </p:cSld>
  <p:clrMapOvr>
    <a:masterClrMapping/>
  </p:clrMapOvr>
  <mc:AlternateContent xmlns:mc="http://schemas.openxmlformats.org/markup-compatibility/2006">
    <mc:Choice xmlns:p14="http://schemas.microsoft.com/office/powerpoint/2010/main" Requires="p14">
      <p:transition spd="slow" p14:dur="800" advTm="8709">
        <p14:flythrough/>
      </p:transition>
    </mc:Choice>
    <mc:Fallback>
      <p:transition spd="slow" advTm="870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13CB-DE27-89FC-54AD-5BE57CF7013B}"/>
              </a:ext>
            </a:extLst>
          </p:cNvPr>
          <p:cNvSpPr>
            <a:spLocks noGrp="1"/>
          </p:cNvSpPr>
          <p:nvPr>
            <p:ph type="title"/>
          </p:nvPr>
        </p:nvSpPr>
        <p:spPr>
          <a:xfrm>
            <a:off x="684212" y="2160105"/>
            <a:ext cx="5531058" cy="4012094"/>
          </a:xfrm>
        </p:spPr>
        <p:txBody>
          <a:bodyPr>
            <a:normAutofit/>
          </a:bodyPr>
          <a:lstStyle/>
          <a:p>
            <a:r>
              <a:rPr lang="en-US" sz="2400" b="1" i="0" dirty="0">
                <a:solidFill>
                  <a:schemeClr val="bg1"/>
                </a:solidFill>
                <a:effectLst/>
                <a:latin typeface="arial" panose="020B0604020202020204" pitchFamily="34" charset="0"/>
              </a:rPr>
              <a:t>the introduction is basically the first paragraph that appears right below the blog post title. Depending on the blog design, the introduction usually displays above the fold (the section readers see when they visit a blog, without scrolling down).</a:t>
            </a:r>
            <a:r>
              <a:rPr lang="en-US" sz="2400" b="1" i="0" dirty="0">
                <a:solidFill>
                  <a:schemeClr val="bg1"/>
                </a:solidFill>
                <a:effectLst/>
                <a:latin typeface="Algerian" panose="04020705040A02060702" pitchFamily="82" charset="0"/>
              </a:rPr>
              <a:t>.</a:t>
            </a:r>
            <a:endParaRPr lang="en-US" sz="2400" b="1"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2899B14-053D-E532-0D79-DDF286FAAEA7}"/>
              </a:ext>
            </a:extLst>
          </p:cNvPr>
          <p:cNvSpPr>
            <a:spLocks noGrp="1"/>
          </p:cNvSpPr>
          <p:nvPr>
            <p:ph idx="1"/>
          </p:nvPr>
        </p:nvSpPr>
        <p:spPr>
          <a:xfrm>
            <a:off x="684212" y="685801"/>
            <a:ext cx="8534400" cy="1156252"/>
          </a:xfrm>
        </p:spPr>
        <p:txBody>
          <a:bodyPr>
            <a:noAutofit/>
          </a:bodyPr>
          <a:lstStyle/>
          <a:p>
            <a:pPr marL="0" indent="0" algn="ctr">
              <a:buNone/>
            </a:pPr>
            <a:r>
              <a:rPr lang="en-US" sz="7200" b="1" dirty="0">
                <a:solidFill>
                  <a:schemeClr val="bg1"/>
                </a:solidFill>
                <a:highlight>
                  <a:srgbClr val="FFFF00"/>
                </a:highlight>
                <a:latin typeface="Elephant" panose="02020904090505020303" pitchFamily="18" charset="0"/>
              </a:rPr>
              <a:t>Introduction</a:t>
            </a:r>
          </a:p>
        </p:txBody>
      </p:sp>
      <p:pic>
        <p:nvPicPr>
          <p:cNvPr id="5" name="Picture 4">
            <a:extLst>
              <a:ext uri="{FF2B5EF4-FFF2-40B4-BE49-F238E27FC236}">
                <a16:creationId xmlns:a16="http://schemas.microsoft.com/office/drawing/2014/main" id="{C396F93F-7A39-D951-1C1A-2E17BEB5DC78}"/>
              </a:ext>
            </a:extLst>
          </p:cNvPr>
          <p:cNvPicPr>
            <a:picLocks noChangeAspect="1"/>
          </p:cNvPicPr>
          <p:nvPr/>
        </p:nvPicPr>
        <p:blipFill rotWithShape="1">
          <a:blip r:embed="rId2"/>
          <a:srcRect l="5940" t="11382" r="7810" b="5485"/>
          <a:stretch/>
        </p:blipFill>
        <p:spPr>
          <a:xfrm>
            <a:off x="6215270" y="1842053"/>
            <a:ext cx="5830956" cy="4770782"/>
          </a:xfrm>
          <a:prstGeom prst="rect">
            <a:avLst/>
          </a:prstGeom>
        </p:spPr>
      </p:pic>
    </p:spTree>
    <p:extLst>
      <p:ext uri="{BB962C8B-B14F-4D97-AF65-F5344CB8AC3E}">
        <p14:creationId xmlns:p14="http://schemas.microsoft.com/office/powerpoint/2010/main" val="2865047463"/>
      </p:ext>
    </p:extLst>
  </p:cSld>
  <p:clrMapOvr>
    <a:masterClrMapping/>
  </p:clrMapOvr>
  <p:transition spd="slow" advTm="5999">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BBE63-797B-BF13-B3AA-F81B2D6C362C}"/>
              </a:ext>
            </a:extLst>
          </p:cNvPr>
          <p:cNvSpPr>
            <a:spLocks noGrp="1"/>
          </p:cNvSpPr>
          <p:nvPr>
            <p:ph idx="1"/>
          </p:nvPr>
        </p:nvSpPr>
        <p:spPr>
          <a:xfrm>
            <a:off x="684212" y="189213"/>
            <a:ext cx="8534400" cy="857710"/>
          </a:xfrm>
        </p:spPr>
        <p:txBody>
          <a:bodyPr>
            <a:noAutofit/>
          </a:bodyPr>
          <a:lstStyle/>
          <a:p>
            <a:pPr marL="0" indent="0" algn="ctr">
              <a:buNone/>
            </a:pPr>
            <a:r>
              <a:rPr lang="en-US" sz="5400" b="1" dirty="0">
                <a:solidFill>
                  <a:schemeClr val="bg1"/>
                </a:solidFill>
                <a:highlight>
                  <a:srgbClr val="FFFF00"/>
                </a:highlight>
                <a:latin typeface="Elephant" panose="02020904090505020303" pitchFamily="18" charset="0"/>
              </a:rPr>
              <a:t>Objective</a:t>
            </a:r>
          </a:p>
        </p:txBody>
      </p:sp>
      <p:graphicFrame>
        <p:nvGraphicFramePr>
          <p:cNvPr id="4" name="Table 4">
            <a:extLst>
              <a:ext uri="{FF2B5EF4-FFF2-40B4-BE49-F238E27FC236}">
                <a16:creationId xmlns:a16="http://schemas.microsoft.com/office/drawing/2014/main" id="{2A32A0C3-F4A6-FD3D-B4ED-DE430A5D16B9}"/>
              </a:ext>
            </a:extLst>
          </p:cNvPr>
          <p:cNvGraphicFramePr>
            <a:graphicFrameLocks noGrp="1"/>
          </p:cNvGraphicFramePr>
          <p:nvPr>
            <p:extLst>
              <p:ext uri="{D42A27DB-BD31-4B8C-83A1-F6EECF244321}">
                <p14:modId xmlns:p14="http://schemas.microsoft.com/office/powerpoint/2010/main" val="448758383"/>
              </p:ext>
            </p:extLst>
          </p:nvPr>
        </p:nvGraphicFramePr>
        <p:xfrm>
          <a:off x="397565" y="1364973"/>
          <a:ext cx="8640417" cy="4943263"/>
        </p:xfrm>
        <a:graphic>
          <a:graphicData uri="http://schemas.openxmlformats.org/drawingml/2006/table">
            <a:tbl>
              <a:tblPr firstRow="1" bandRow="1">
                <a:tableStyleId>{5C22544A-7EE6-4342-B048-85BDC9FD1C3A}</a:tableStyleId>
              </a:tblPr>
              <a:tblGrid>
                <a:gridCol w="860910">
                  <a:extLst>
                    <a:ext uri="{9D8B030D-6E8A-4147-A177-3AD203B41FA5}">
                      <a16:colId xmlns:a16="http://schemas.microsoft.com/office/drawing/2014/main" val="204173354"/>
                    </a:ext>
                  </a:extLst>
                </a:gridCol>
                <a:gridCol w="7779507">
                  <a:extLst>
                    <a:ext uri="{9D8B030D-6E8A-4147-A177-3AD203B41FA5}">
                      <a16:colId xmlns:a16="http://schemas.microsoft.com/office/drawing/2014/main" val="833364470"/>
                    </a:ext>
                  </a:extLst>
                </a:gridCol>
              </a:tblGrid>
              <a:tr h="559894">
                <a:tc>
                  <a:txBody>
                    <a:bodyPr/>
                    <a:lstStyle/>
                    <a:p>
                      <a:r>
                        <a:rPr lang="en-US" dirty="0"/>
                        <a:t>s.no:</a:t>
                      </a:r>
                    </a:p>
                  </a:txBody>
                  <a:tcPr/>
                </a:tc>
                <a:tc>
                  <a:txBody>
                    <a:bodyPr/>
                    <a:lstStyle/>
                    <a:p>
                      <a:r>
                        <a:rPr lang="en-US" dirty="0"/>
                        <a:t>Advantages of Website</a:t>
                      </a:r>
                    </a:p>
                  </a:txBody>
                  <a:tcPr/>
                </a:tc>
                <a:extLst>
                  <a:ext uri="{0D108BD9-81ED-4DB2-BD59-A6C34878D82A}">
                    <a16:rowId xmlns:a16="http://schemas.microsoft.com/office/drawing/2014/main" val="2045350356"/>
                  </a:ext>
                </a:extLst>
              </a:tr>
              <a:tr h="639878">
                <a:tc>
                  <a:txBody>
                    <a:bodyPr/>
                    <a:lstStyle/>
                    <a:p>
                      <a:pPr algn="ctr"/>
                      <a:r>
                        <a:rPr lang="en-US" dirty="0"/>
                        <a:t>1</a:t>
                      </a:r>
                    </a:p>
                  </a:txBody>
                  <a:tcPr/>
                </a:tc>
                <a:tc>
                  <a:txBody>
                    <a:bodyPr/>
                    <a:lstStyle/>
                    <a:p>
                      <a:r>
                        <a:rPr lang="en-US" dirty="0"/>
                        <a:t>Read Blog 24/7 </a:t>
                      </a:r>
                    </a:p>
                  </a:txBody>
                  <a:tcPr/>
                </a:tc>
                <a:extLst>
                  <a:ext uri="{0D108BD9-81ED-4DB2-BD59-A6C34878D82A}">
                    <a16:rowId xmlns:a16="http://schemas.microsoft.com/office/drawing/2014/main" val="1389421988"/>
                  </a:ext>
                </a:extLst>
              </a:tr>
              <a:tr h="623882">
                <a:tc>
                  <a:txBody>
                    <a:bodyPr/>
                    <a:lstStyle/>
                    <a:p>
                      <a:pPr algn="ctr"/>
                      <a:r>
                        <a:rPr lang="en-US" dirty="0"/>
                        <a:t>2</a:t>
                      </a:r>
                    </a:p>
                  </a:txBody>
                  <a:tcPr/>
                </a:tc>
                <a:tc>
                  <a:txBody>
                    <a:bodyPr/>
                    <a:lstStyle/>
                    <a:p>
                      <a:r>
                        <a:rPr lang="en-US" dirty="0"/>
                        <a:t>User Friendly </a:t>
                      </a:r>
                    </a:p>
                  </a:txBody>
                  <a:tcPr/>
                </a:tc>
                <a:extLst>
                  <a:ext uri="{0D108BD9-81ED-4DB2-BD59-A6C34878D82A}">
                    <a16:rowId xmlns:a16="http://schemas.microsoft.com/office/drawing/2014/main" val="2166945408"/>
                  </a:ext>
                </a:extLst>
              </a:tr>
              <a:tr h="671872">
                <a:tc>
                  <a:txBody>
                    <a:bodyPr/>
                    <a:lstStyle/>
                    <a:p>
                      <a:pPr algn="ctr"/>
                      <a:r>
                        <a:rPr lang="en-US" dirty="0"/>
                        <a:t>3</a:t>
                      </a:r>
                    </a:p>
                  </a:txBody>
                  <a:tcPr/>
                </a:tc>
                <a:tc>
                  <a:txBody>
                    <a:bodyPr/>
                    <a:lstStyle/>
                    <a:p>
                      <a:r>
                        <a:rPr lang="en-US" dirty="0"/>
                        <a:t>Web site use any OS </a:t>
                      </a:r>
                    </a:p>
                  </a:txBody>
                  <a:tcPr/>
                </a:tc>
                <a:extLst>
                  <a:ext uri="{0D108BD9-81ED-4DB2-BD59-A6C34878D82A}">
                    <a16:rowId xmlns:a16="http://schemas.microsoft.com/office/drawing/2014/main" val="391263534"/>
                  </a:ext>
                </a:extLst>
              </a:tr>
              <a:tr h="559894">
                <a:tc>
                  <a:txBody>
                    <a:bodyPr/>
                    <a:lstStyle/>
                    <a:p>
                      <a:pPr algn="ctr"/>
                      <a:r>
                        <a:rPr lang="en-US" dirty="0"/>
                        <a:t>4</a:t>
                      </a:r>
                    </a:p>
                  </a:txBody>
                  <a:tcPr/>
                </a:tc>
                <a:tc>
                  <a:txBody>
                    <a:bodyPr/>
                    <a:lstStyle/>
                    <a:p>
                      <a:r>
                        <a:rPr lang="en-US" dirty="0"/>
                        <a:t>Multi user use web site at one time </a:t>
                      </a:r>
                    </a:p>
                  </a:txBody>
                  <a:tcPr/>
                </a:tc>
                <a:extLst>
                  <a:ext uri="{0D108BD9-81ED-4DB2-BD59-A6C34878D82A}">
                    <a16:rowId xmlns:a16="http://schemas.microsoft.com/office/drawing/2014/main" val="1464782290"/>
                  </a:ext>
                </a:extLst>
              </a:tr>
              <a:tr h="687869">
                <a:tc>
                  <a:txBody>
                    <a:bodyPr/>
                    <a:lstStyle/>
                    <a:p>
                      <a:pPr algn="ctr"/>
                      <a:r>
                        <a:rPr lang="en-US" dirty="0"/>
                        <a:t>5</a:t>
                      </a:r>
                    </a:p>
                  </a:txBody>
                  <a:tcPr/>
                </a:tc>
                <a:tc>
                  <a:txBody>
                    <a:bodyPr/>
                    <a:lstStyle/>
                    <a:p>
                      <a:r>
                        <a:rPr lang="en-US" dirty="0"/>
                        <a:t>User comment of any blog </a:t>
                      </a:r>
                    </a:p>
                  </a:txBody>
                  <a:tcPr/>
                </a:tc>
                <a:extLst>
                  <a:ext uri="{0D108BD9-81ED-4DB2-BD59-A6C34878D82A}">
                    <a16:rowId xmlns:a16="http://schemas.microsoft.com/office/drawing/2014/main" val="1618928015"/>
                  </a:ext>
                </a:extLst>
              </a:tr>
              <a:tr h="639878">
                <a:tc>
                  <a:txBody>
                    <a:bodyPr/>
                    <a:lstStyle/>
                    <a:p>
                      <a:pPr algn="ctr"/>
                      <a:r>
                        <a:rPr lang="en-US" dirty="0"/>
                        <a:t>6</a:t>
                      </a:r>
                    </a:p>
                  </a:txBody>
                  <a:tcPr/>
                </a:tc>
                <a:tc>
                  <a:txBody>
                    <a:bodyPr/>
                    <a:lstStyle/>
                    <a:p>
                      <a:r>
                        <a:rPr lang="en-US" dirty="0"/>
                        <a:t>Web site show any device Mobile , Laptop , Desktop </a:t>
                      </a:r>
                      <a:r>
                        <a:rPr lang="en-US" dirty="0" err="1"/>
                        <a:t>etc</a:t>
                      </a:r>
                      <a:endParaRPr lang="en-US" dirty="0"/>
                    </a:p>
                    <a:p>
                      <a:r>
                        <a:rPr lang="en-US" dirty="0"/>
                        <a:t>Its Responsive website </a:t>
                      </a:r>
                    </a:p>
                  </a:txBody>
                  <a:tcPr/>
                </a:tc>
                <a:extLst>
                  <a:ext uri="{0D108BD9-81ED-4DB2-BD59-A6C34878D82A}">
                    <a16:rowId xmlns:a16="http://schemas.microsoft.com/office/drawing/2014/main" val="3318359207"/>
                  </a:ext>
                </a:extLst>
              </a:tr>
              <a:tr h="559894">
                <a:tc>
                  <a:txBody>
                    <a:bodyPr/>
                    <a:lstStyle/>
                    <a:p>
                      <a:pPr algn="ctr"/>
                      <a:r>
                        <a:rPr lang="en-US" dirty="0"/>
                        <a:t>7</a:t>
                      </a:r>
                    </a:p>
                  </a:txBody>
                  <a:tcPr/>
                </a:tc>
                <a:tc>
                  <a:txBody>
                    <a:bodyPr/>
                    <a:lstStyle/>
                    <a:p>
                      <a:r>
                        <a:rPr lang="en-US" dirty="0"/>
                        <a:t>User see recent 5 post , categories, sign up</a:t>
                      </a:r>
                    </a:p>
                  </a:txBody>
                  <a:tcPr/>
                </a:tc>
                <a:extLst>
                  <a:ext uri="{0D108BD9-81ED-4DB2-BD59-A6C34878D82A}">
                    <a16:rowId xmlns:a16="http://schemas.microsoft.com/office/drawing/2014/main" val="71861213"/>
                  </a:ext>
                </a:extLst>
              </a:tr>
            </a:tbl>
          </a:graphicData>
        </a:graphic>
      </p:graphicFrame>
    </p:spTree>
    <p:extLst>
      <p:ext uri="{BB962C8B-B14F-4D97-AF65-F5344CB8AC3E}">
        <p14:creationId xmlns:p14="http://schemas.microsoft.com/office/powerpoint/2010/main" val="3623180187"/>
      </p:ext>
    </p:extLst>
  </p:cSld>
  <p:clrMapOvr>
    <a:masterClrMapping/>
  </p:clrMapOvr>
  <mc:AlternateContent xmlns:mc="http://schemas.openxmlformats.org/markup-compatibility/2006">
    <mc:Choice xmlns:p14="http://schemas.microsoft.com/office/powerpoint/2010/main" Requires="p14">
      <p:transition spd="slow" p14:dur="1400" advTm="9663">
        <p14:doors dir="vert"/>
      </p:transition>
    </mc:Choice>
    <mc:Fallback>
      <p:transition spd="slow" advTm="966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260F-4AAE-DE86-8763-BE70D68A6D2B}"/>
              </a:ext>
            </a:extLst>
          </p:cNvPr>
          <p:cNvSpPr>
            <a:spLocks noGrp="1"/>
          </p:cNvSpPr>
          <p:nvPr>
            <p:ph type="title"/>
          </p:nvPr>
        </p:nvSpPr>
        <p:spPr>
          <a:xfrm>
            <a:off x="684212" y="1510748"/>
            <a:ext cx="4298605" cy="4483651"/>
          </a:xfrm>
        </p:spPr>
        <p:txBody>
          <a:bodyPr>
            <a:normAutofit fontScale="90000"/>
          </a:bodyPr>
          <a:lstStyle/>
          <a:p>
            <a:r>
              <a:rPr lang="en-IN" sz="3100" b="1" dirty="0">
                <a:solidFill>
                  <a:schemeClr val="bg1"/>
                </a:solidFill>
              </a:rPr>
              <a:t>The system request that the enter admin admin name &amp; password. The system validates the entered name and password and logs into the system</a:t>
            </a:r>
            <a:br>
              <a:rPr lang="en-US"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53080FCB-4D32-C908-0066-A0535245E539}"/>
              </a:ext>
            </a:extLst>
          </p:cNvPr>
          <p:cNvSpPr>
            <a:spLocks noGrp="1"/>
          </p:cNvSpPr>
          <p:nvPr>
            <p:ph idx="1"/>
          </p:nvPr>
        </p:nvSpPr>
        <p:spPr>
          <a:xfrm>
            <a:off x="684212" y="159026"/>
            <a:ext cx="11189736" cy="967409"/>
          </a:xfrm>
        </p:spPr>
        <p:txBody>
          <a:bodyPr>
            <a:normAutofit/>
          </a:bodyPr>
          <a:lstStyle/>
          <a:p>
            <a:pPr marL="0" indent="0" algn="ctr">
              <a:buNone/>
            </a:pPr>
            <a:r>
              <a:rPr lang="en-US" sz="4800" b="1" dirty="0">
                <a:solidFill>
                  <a:schemeClr val="bg1"/>
                </a:solidFill>
                <a:highlight>
                  <a:srgbClr val="FFFF00"/>
                </a:highlight>
              </a:rPr>
              <a:t>Flow Chart Of Admin Login</a:t>
            </a:r>
          </a:p>
        </p:txBody>
      </p:sp>
      <p:pic>
        <p:nvPicPr>
          <p:cNvPr id="8" name="Picture 7">
            <a:extLst>
              <a:ext uri="{FF2B5EF4-FFF2-40B4-BE49-F238E27FC236}">
                <a16:creationId xmlns:a16="http://schemas.microsoft.com/office/drawing/2014/main" id="{2BC22A10-6FAA-BEDF-2895-2C037D10CF3A}"/>
              </a:ext>
            </a:extLst>
          </p:cNvPr>
          <p:cNvPicPr>
            <a:picLocks noChangeAspect="1"/>
          </p:cNvPicPr>
          <p:nvPr/>
        </p:nvPicPr>
        <p:blipFill rotWithShape="1">
          <a:blip r:embed="rId2"/>
          <a:srcRect l="31848" t="22015" r="39348" b="20566"/>
          <a:stretch/>
        </p:blipFill>
        <p:spPr>
          <a:xfrm>
            <a:off x="5314122" y="1126435"/>
            <a:ext cx="6559826" cy="5208104"/>
          </a:xfrm>
          <a:prstGeom prst="rect">
            <a:avLst/>
          </a:prstGeom>
        </p:spPr>
      </p:pic>
    </p:spTree>
    <p:extLst>
      <p:ext uri="{BB962C8B-B14F-4D97-AF65-F5344CB8AC3E}">
        <p14:creationId xmlns:p14="http://schemas.microsoft.com/office/powerpoint/2010/main" val="3037687461"/>
      </p:ext>
    </p:extLst>
  </p:cSld>
  <p:clrMapOvr>
    <a:masterClrMapping/>
  </p:clrMapOvr>
  <mc:AlternateContent xmlns:mc="http://schemas.openxmlformats.org/markup-compatibility/2006">
    <mc:Choice xmlns:p14="http://schemas.microsoft.com/office/powerpoint/2010/main" Requires="p14">
      <p:transition spd="slow" p14:dur="900" advTm="16513">
        <p14:warp dir="in"/>
      </p:transition>
    </mc:Choice>
    <mc:Fallback>
      <p:transition spd="slow" advTm="1651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ACA0C-2E7B-7E56-BB88-2E938A01CCD4}"/>
              </a:ext>
            </a:extLst>
          </p:cNvPr>
          <p:cNvSpPr txBox="1"/>
          <p:nvPr/>
        </p:nvSpPr>
        <p:spPr>
          <a:xfrm>
            <a:off x="454956" y="216682"/>
            <a:ext cx="10960478" cy="707886"/>
          </a:xfrm>
          <a:prstGeom prst="rect">
            <a:avLst/>
          </a:prstGeom>
          <a:noFill/>
        </p:spPr>
        <p:txBody>
          <a:bodyPr wrap="square" rtlCol="0">
            <a:spAutoFit/>
          </a:bodyPr>
          <a:lstStyle/>
          <a:p>
            <a:pPr algn="ctr"/>
            <a:r>
              <a:rPr lang="en-US" sz="4000" b="1" dirty="0">
                <a:solidFill>
                  <a:schemeClr val="bg1"/>
                </a:solidFill>
                <a:highlight>
                  <a:srgbClr val="FFFF00"/>
                </a:highlight>
                <a:latin typeface="Arial Black" panose="020B0A04020102020204" pitchFamily="34" charset="0"/>
                <a:cs typeface="Arial" panose="020B0604020202020204" pitchFamily="34" charset="0"/>
              </a:rPr>
              <a:t>Data Flow Diagram</a:t>
            </a:r>
            <a:endParaRPr lang="en-IN" sz="4000" b="1" dirty="0">
              <a:solidFill>
                <a:schemeClr val="bg1"/>
              </a:solidFill>
              <a:highlight>
                <a:srgbClr val="FFFF00"/>
              </a:highlight>
              <a:latin typeface="Arial Black" panose="020B0A04020102020204" pitchFamily="34" charset="0"/>
              <a:cs typeface="Arial" panose="020B0604020202020204" pitchFamily="34" charset="0"/>
            </a:endParaRPr>
          </a:p>
        </p:txBody>
      </p:sp>
      <p:sp>
        <p:nvSpPr>
          <p:cNvPr id="4" name="Oval 3">
            <a:extLst>
              <a:ext uri="{FF2B5EF4-FFF2-40B4-BE49-F238E27FC236}">
                <a16:creationId xmlns:a16="http://schemas.microsoft.com/office/drawing/2014/main" id="{F2F0C553-8433-4DC1-DF7A-B275A1CFC0A6}"/>
              </a:ext>
            </a:extLst>
          </p:cNvPr>
          <p:cNvSpPr/>
          <p:nvPr/>
        </p:nvSpPr>
        <p:spPr>
          <a:xfrm>
            <a:off x="4478996" y="3429000"/>
            <a:ext cx="2969560" cy="22818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bg1"/>
                </a:solidFill>
              </a:rPr>
              <a:t>BLOG WEBSITE</a:t>
            </a:r>
            <a:endParaRPr lang="en-IN" b="1" dirty="0">
              <a:solidFill>
                <a:schemeClr val="bg1"/>
              </a:solidFill>
            </a:endParaRPr>
          </a:p>
        </p:txBody>
      </p:sp>
      <p:sp>
        <p:nvSpPr>
          <p:cNvPr id="5" name="TextBox 4">
            <a:extLst>
              <a:ext uri="{FF2B5EF4-FFF2-40B4-BE49-F238E27FC236}">
                <a16:creationId xmlns:a16="http://schemas.microsoft.com/office/drawing/2014/main" id="{F415916E-F42F-ED1E-A25B-BBB897201E8C}"/>
              </a:ext>
            </a:extLst>
          </p:cNvPr>
          <p:cNvSpPr txBox="1"/>
          <p:nvPr/>
        </p:nvSpPr>
        <p:spPr>
          <a:xfrm>
            <a:off x="360828" y="1968196"/>
            <a:ext cx="5033682" cy="461666"/>
          </a:xfrm>
          <a:prstGeom prst="rect">
            <a:avLst/>
          </a:prstGeom>
          <a:noFill/>
        </p:spPr>
        <p:txBody>
          <a:bodyPr wrap="square" rtlCol="0">
            <a:spAutoFit/>
          </a:bodyPr>
          <a:lstStyle/>
          <a:p>
            <a:r>
              <a:rPr lang="en-US" sz="2400" b="1" dirty="0">
                <a:solidFill>
                  <a:schemeClr val="bg1"/>
                </a:solidFill>
                <a:latin typeface="Arial Black" panose="020B0A04020102020204" pitchFamily="34" charset="0"/>
              </a:rPr>
              <a:t>Zero Level / Context Level</a:t>
            </a:r>
            <a:endParaRPr lang="en-IN" sz="2400" b="1" dirty="0">
              <a:solidFill>
                <a:schemeClr val="bg1"/>
              </a:solidFill>
              <a:latin typeface="Arial Black" panose="020B0A04020102020204" pitchFamily="34" charset="0"/>
            </a:endParaRPr>
          </a:p>
        </p:txBody>
      </p:sp>
      <p:cxnSp>
        <p:nvCxnSpPr>
          <p:cNvPr id="6" name="Straight Arrow Connector 5">
            <a:extLst>
              <a:ext uri="{FF2B5EF4-FFF2-40B4-BE49-F238E27FC236}">
                <a16:creationId xmlns:a16="http://schemas.microsoft.com/office/drawing/2014/main" id="{BAEAEB3B-4789-96A9-B9AF-45A8B6EF2027}"/>
              </a:ext>
            </a:extLst>
          </p:cNvPr>
          <p:cNvCxnSpPr>
            <a:cxnSpLocks/>
          </p:cNvCxnSpPr>
          <p:nvPr/>
        </p:nvCxnSpPr>
        <p:spPr>
          <a:xfrm>
            <a:off x="1586753" y="4747172"/>
            <a:ext cx="28608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2B190FE-D48B-BBB0-2E7F-549785728734}"/>
              </a:ext>
            </a:extLst>
          </p:cNvPr>
          <p:cNvCxnSpPr>
            <a:cxnSpLocks/>
          </p:cNvCxnSpPr>
          <p:nvPr/>
        </p:nvCxnSpPr>
        <p:spPr>
          <a:xfrm>
            <a:off x="1586753" y="3530029"/>
            <a:ext cx="0" cy="120128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16D78ED-8730-BE41-7556-CDE1E78E547B}"/>
              </a:ext>
            </a:extLst>
          </p:cNvPr>
          <p:cNvSpPr/>
          <p:nvPr/>
        </p:nvSpPr>
        <p:spPr>
          <a:xfrm>
            <a:off x="551329" y="3073197"/>
            <a:ext cx="2689411"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ADMIN</a:t>
            </a:r>
            <a:endParaRPr lang="en-IN" sz="2000" b="1" dirty="0">
              <a:solidFill>
                <a:schemeClr val="bg1"/>
              </a:solidFill>
            </a:endParaRPr>
          </a:p>
        </p:txBody>
      </p:sp>
      <p:cxnSp>
        <p:nvCxnSpPr>
          <p:cNvPr id="9" name="Straight Arrow Connector 8">
            <a:extLst>
              <a:ext uri="{FF2B5EF4-FFF2-40B4-BE49-F238E27FC236}">
                <a16:creationId xmlns:a16="http://schemas.microsoft.com/office/drawing/2014/main" id="{72AD1855-D761-1F4F-4811-877D75CF51F6}"/>
              </a:ext>
            </a:extLst>
          </p:cNvPr>
          <p:cNvCxnSpPr>
            <a:cxnSpLocks/>
          </p:cNvCxnSpPr>
          <p:nvPr/>
        </p:nvCxnSpPr>
        <p:spPr>
          <a:xfrm flipH="1">
            <a:off x="7417172" y="4747172"/>
            <a:ext cx="2799332" cy="11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EFF483-98A3-A53C-18BE-F40806D77599}"/>
              </a:ext>
            </a:extLst>
          </p:cNvPr>
          <p:cNvCxnSpPr>
            <a:cxnSpLocks/>
          </p:cNvCxnSpPr>
          <p:nvPr/>
        </p:nvCxnSpPr>
        <p:spPr>
          <a:xfrm>
            <a:off x="10216504" y="3528597"/>
            <a:ext cx="0" cy="120128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8B21C98-11E4-08E9-C45E-D976C19C8914}"/>
              </a:ext>
            </a:extLst>
          </p:cNvPr>
          <p:cNvSpPr/>
          <p:nvPr/>
        </p:nvSpPr>
        <p:spPr>
          <a:xfrm>
            <a:off x="8726024" y="3073197"/>
            <a:ext cx="2689411"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USER</a:t>
            </a:r>
          </a:p>
        </p:txBody>
      </p:sp>
      <p:cxnSp>
        <p:nvCxnSpPr>
          <p:cNvPr id="12" name="Straight Arrow Connector 11">
            <a:extLst>
              <a:ext uri="{FF2B5EF4-FFF2-40B4-BE49-F238E27FC236}">
                <a16:creationId xmlns:a16="http://schemas.microsoft.com/office/drawing/2014/main" id="{100B5F07-E58F-785E-7150-A6B22875B6A9}"/>
              </a:ext>
            </a:extLst>
          </p:cNvPr>
          <p:cNvCxnSpPr>
            <a:cxnSpLocks/>
          </p:cNvCxnSpPr>
          <p:nvPr/>
        </p:nvCxnSpPr>
        <p:spPr>
          <a:xfrm flipV="1">
            <a:off x="1754840" y="3530029"/>
            <a:ext cx="0" cy="1039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8045C0C-0F98-5329-285A-6A3C4938E843}"/>
              </a:ext>
            </a:extLst>
          </p:cNvPr>
          <p:cNvCxnSpPr>
            <a:cxnSpLocks/>
            <a:endCxn id="4" idx="2"/>
          </p:cNvCxnSpPr>
          <p:nvPr/>
        </p:nvCxnSpPr>
        <p:spPr>
          <a:xfrm flipV="1">
            <a:off x="1753726" y="4569948"/>
            <a:ext cx="2725270" cy="12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1CA3EE-3618-11D1-038A-90B77CB1F59D}"/>
              </a:ext>
            </a:extLst>
          </p:cNvPr>
          <p:cNvCxnSpPr>
            <a:cxnSpLocks/>
          </p:cNvCxnSpPr>
          <p:nvPr/>
        </p:nvCxnSpPr>
        <p:spPr>
          <a:xfrm flipV="1">
            <a:off x="10086506" y="3528597"/>
            <a:ext cx="0" cy="1039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469F23E-F5BC-78A7-013D-7924B6221930}"/>
              </a:ext>
            </a:extLst>
          </p:cNvPr>
          <p:cNvCxnSpPr>
            <a:cxnSpLocks/>
          </p:cNvCxnSpPr>
          <p:nvPr/>
        </p:nvCxnSpPr>
        <p:spPr>
          <a:xfrm flipV="1">
            <a:off x="7247960" y="4568516"/>
            <a:ext cx="2838546" cy="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A8639A-895B-ED32-F611-D88030B91D52}"/>
              </a:ext>
            </a:extLst>
          </p:cNvPr>
          <p:cNvSpPr txBox="1"/>
          <p:nvPr/>
        </p:nvSpPr>
        <p:spPr>
          <a:xfrm>
            <a:off x="1964396" y="4849737"/>
            <a:ext cx="2858613" cy="369244"/>
          </a:xfrm>
          <a:prstGeom prst="rect">
            <a:avLst/>
          </a:prstGeom>
          <a:noFill/>
        </p:spPr>
        <p:txBody>
          <a:bodyPr wrap="square" rtlCol="0">
            <a:spAutoFit/>
          </a:bodyPr>
          <a:lstStyle/>
          <a:p>
            <a:r>
              <a:rPr lang="en-US" b="1" dirty="0">
                <a:solidFill>
                  <a:schemeClr val="bg1"/>
                </a:solidFill>
              </a:rPr>
              <a:t>Admin Connect System</a:t>
            </a:r>
            <a:endParaRPr lang="en-IN" b="1" dirty="0">
              <a:solidFill>
                <a:schemeClr val="bg1"/>
              </a:solidFill>
            </a:endParaRPr>
          </a:p>
        </p:txBody>
      </p:sp>
      <p:sp>
        <p:nvSpPr>
          <p:cNvPr id="17" name="TextBox 16">
            <a:extLst>
              <a:ext uri="{FF2B5EF4-FFF2-40B4-BE49-F238E27FC236}">
                <a16:creationId xmlns:a16="http://schemas.microsoft.com/office/drawing/2014/main" id="{65DF4058-FB51-BCDE-B0F6-67B5B56F2F3C}"/>
              </a:ext>
            </a:extLst>
          </p:cNvPr>
          <p:cNvSpPr txBox="1"/>
          <p:nvPr/>
        </p:nvSpPr>
        <p:spPr>
          <a:xfrm>
            <a:off x="1922927" y="4094517"/>
            <a:ext cx="2999828" cy="369332"/>
          </a:xfrm>
          <a:prstGeom prst="rect">
            <a:avLst/>
          </a:prstGeom>
          <a:noFill/>
        </p:spPr>
        <p:txBody>
          <a:bodyPr wrap="square" rtlCol="0">
            <a:spAutoFit/>
          </a:bodyPr>
          <a:lstStyle/>
          <a:p>
            <a:r>
              <a:rPr lang="en-US" b="1" dirty="0">
                <a:solidFill>
                  <a:schemeClr val="bg1"/>
                </a:solidFill>
              </a:rPr>
              <a:t>System Give response</a:t>
            </a:r>
            <a:endParaRPr lang="en-IN" b="1" dirty="0">
              <a:solidFill>
                <a:schemeClr val="bg1"/>
              </a:solidFill>
            </a:endParaRPr>
          </a:p>
        </p:txBody>
      </p:sp>
      <p:sp>
        <p:nvSpPr>
          <p:cNvPr id="18" name="TextBox 17">
            <a:extLst>
              <a:ext uri="{FF2B5EF4-FFF2-40B4-BE49-F238E27FC236}">
                <a16:creationId xmlns:a16="http://schemas.microsoft.com/office/drawing/2014/main" id="{CF71BF12-2D5A-9A4E-77A1-DE1224D1976E}"/>
              </a:ext>
            </a:extLst>
          </p:cNvPr>
          <p:cNvSpPr txBox="1"/>
          <p:nvPr/>
        </p:nvSpPr>
        <p:spPr>
          <a:xfrm>
            <a:off x="7478824" y="4129240"/>
            <a:ext cx="2999828" cy="369332"/>
          </a:xfrm>
          <a:prstGeom prst="rect">
            <a:avLst/>
          </a:prstGeom>
          <a:noFill/>
        </p:spPr>
        <p:txBody>
          <a:bodyPr wrap="square" rtlCol="0">
            <a:spAutoFit/>
          </a:bodyPr>
          <a:lstStyle/>
          <a:p>
            <a:r>
              <a:rPr lang="en-US" b="1" dirty="0">
                <a:solidFill>
                  <a:schemeClr val="bg1"/>
                </a:solidFill>
              </a:rPr>
              <a:t>System Give response</a:t>
            </a:r>
            <a:endParaRPr lang="en-IN" b="1" dirty="0">
              <a:solidFill>
                <a:schemeClr val="bg1"/>
              </a:solidFill>
            </a:endParaRPr>
          </a:p>
        </p:txBody>
      </p:sp>
      <p:sp>
        <p:nvSpPr>
          <p:cNvPr id="19" name="TextBox 18">
            <a:extLst>
              <a:ext uri="{FF2B5EF4-FFF2-40B4-BE49-F238E27FC236}">
                <a16:creationId xmlns:a16="http://schemas.microsoft.com/office/drawing/2014/main" id="{429C4B74-81BE-82F8-AC73-2A74A10E8BA9}"/>
              </a:ext>
            </a:extLst>
          </p:cNvPr>
          <p:cNvSpPr txBox="1"/>
          <p:nvPr/>
        </p:nvSpPr>
        <p:spPr>
          <a:xfrm>
            <a:off x="7715251" y="4789610"/>
            <a:ext cx="2858613" cy="369244"/>
          </a:xfrm>
          <a:prstGeom prst="rect">
            <a:avLst/>
          </a:prstGeom>
          <a:noFill/>
        </p:spPr>
        <p:txBody>
          <a:bodyPr wrap="square" rtlCol="0">
            <a:spAutoFit/>
          </a:bodyPr>
          <a:lstStyle/>
          <a:p>
            <a:r>
              <a:rPr lang="en-US" b="1" dirty="0">
                <a:solidFill>
                  <a:schemeClr val="bg1"/>
                </a:solidFill>
              </a:rPr>
              <a:t>User Connect System</a:t>
            </a:r>
            <a:endParaRPr lang="en-IN" b="1" dirty="0">
              <a:solidFill>
                <a:schemeClr val="bg1"/>
              </a:solidFill>
            </a:endParaRPr>
          </a:p>
        </p:txBody>
      </p:sp>
    </p:spTree>
    <p:extLst>
      <p:ext uri="{BB962C8B-B14F-4D97-AF65-F5344CB8AC3E}">
        <p14:creationId xmlns:p14="http://schemas.microsoft.com/office/powerpoint/2010/main" val="1532369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595">
        <p15:prstTrans prst="prestige"/>
      </p:transition>
    </mc:Choice>
    <mc:Fallback>
      <p:transition spd="slow" advTm="759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2D810DB-33A3-8CC3-09AE-71485B00A4E7}"/>
              </a:ext>
            </a:extLst>
          </p:cNvPr>
          <p:cNvSpPr/>
          <p:nvPr/>
        </p:nvSpPr>
        <p:spPr>
          <a:xfrm>
            <a:off x="5105596" y="528629"/>
            <a:ext cx="1344703"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1.0</a:t>
            </a:r>
          </a:p>
          <a:p>
            <a:pPr algn="ctr"/>
            <a:endParaRPr lang="en-US" sz="700" b="1" dirty="0">
              <a:solidFill>
                <a:schemeClr val="bg1"/>
              </a:solidFill>
            </a:endParaRPr>
          </a:p>
          <a:p>
            <a:pPr algn="ctr"/>
            <a:r>
              <a:rPr lang="en-US" sz="2000" b="1" dirty="0">
                <a:solidFill>
                  <a:schemeClr val="bg1"/>
                </a:solidFill>
              </a:rPr>
              <a:t>Log in</a:t>
            </a:r>
            <a:endParaRPr lang="en-IN" sz="2000" b="1" dirty="0">
              <a:solidFill>
                <a:schemeClr val="bg1"/>
              </a:solidFill>
            </a:endParaRPr>
          </a:p>
        </p:txBody>
      </p:sp>
      <p:sp>
        <p:nvSpPr>
          <p:cNvPr id="5" name="Rectangle 4">
            <a:extLst>
              <a:ext uri="{FF2B5EF4-FFF2-40B4-BE49-F238E27FC236}">
                <a16:creationId xmlns:a16="http://schemas.microsoft.com/office/drawing/2014/main" id="{27503873-3991-BF2F-3FD9-5A09CB9F28B2}"/>
              </a:ext>
            </a:extLst>
          </p:cNvPr>
          <p:cNvSpPr/>
          <p:nvPr/>
        </p:nvSpPr>
        <p:spPr>
          <a:xfrm>
            <a:off x="499975" y="1561243"/>
            <a:ext cx="2164977"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Admin</a:t>
            </a:r>
            <a:endParaRPr lang="en-IN" sz="2000" b="1" dirty="0">
              <a:solidFill>
                <a:schemeClr val="bg1"/>
              </a:solidFill>
            </a:endParaRPr>
          </a:p>
        </p:txBody>
      </p:sp>
      <p:sp>
        <p:nvSpPr>
          <p:cNvPr id="6" name="Rectangle 5">
            <a:extLst>
              <a:ext uri="{FF2B5EF4-FFF2-40B4-BE49-F238E27FC236}">
                <a16:creationId xmlns:a16="http://schemas.microsoft.com/office/drawing/2014/main" id="{A6C15160-6401-6632-AC42-7CEB7DBDD5C1}"/>
              </a:ext>
            </a:extLst>
          </p:cNvPr>
          <p:cNvSpPr/>
          <p:nvPr/>
        </p:nvSpPr>
        <p:spPr>
          <a:xfrm>
            <a:off x="8882535" y="1561243"/>
            <a:ext cx="2352118" cy="456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User</a:t>
            </a:r>
          </a:p>
        </p:txBody>
      </p:sp>
      <p:cxnSp>
        <p:nvCxnSpPr>
          <p:cNvPr id="7" name="Straight Arrow Connector 6">
            <a:extLst>
              <a:ext uri="{FF2B5EF4-FFF2-40B4-BE49-F238E27FC236}">
                <a16:creationId xmlns:a16="http://schemas.microsoft.com/office/drawing/2014/main" id="{AB744002-391F-BB60-9CB0-EAF15191AD0F}"/>
              </a:ext>
            </a:extLst>
          </p:cNvPr>
          <p:cNvCxnSpPr>
            <a:cxnSpLocks/>
          </p:cNvCxnSpPr>
          <p:nvPr/>
        </p:nvCxnSpPr>
        <p:spPr>
          <a:xfrm>
            <a:off x="1528677" y="964693"/>
            <a:ext cx="0" cy="596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7CF678-278C-02F4-F526-984943DE2552}"/>
              </a:ext>
            </a:extLst>
          </p:cNvPr>
          <p:cNvCxnSpPr/>
          <p:nvPr/>
        </p:nvCxnSpPr>
        <p:spPr>
          <a:xfrm>
            <a:off x="1528677" y="964693"/>
            <a:ext cx="3711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80057E-48DC-530E-8D67-CC073B3A43C8}"/>
              </a:ext>
            </a:extLst>
          </p:cNvPr>
          <p:cNvCxnSpPr>
            <a:cxnSpLocks/>
          </p:cNvCxnSpPr>
          <p:nvPr/>
        </p:nvCxnSpPr>
        <p:spPr>
          <a:xfrm>
            <a:off x="1716935" y="1125413"/>
            <a:ext cx="3388661" cy="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021DA0-9880-DCB7-8941-A98BFD8288AD}"/>
              </a:ext>
            </a:extLst>
          </p:cNvPr>
          <p:cNvCxnSpPr>
            <a:cxnSpLocks/>
          </p:cNvCxnSpPr>
          <p:nvPr/>
        </p:nvCxnSpPr>
        <p:spPr>
          <a:xfrm>
            <a:off x="1716935" y="1139687"/>
            <a:ext cx="0" cy="421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9DB0761-99CA-3CA6-8D0A-08441F7C0B6D}"/>
              </a:ext>
            </a:extLst>
          </p:cNvPr>
          <p:cNvSpPr txBox="1"/>
          <p:nvPr/>
        </p:nvSpPr>
        <p:spPr>
          <a:xfrm>
            <a:off x="2921234" y="1192173"/>
            <a:ext cx="1996104" cy="584775"/>
          </a:xfrm>
          <a:prstGeom prst="rect">
            <a:avLst/>
          </a:prstGeom>
          <a:noFill/>
        </p:spPr>
        <p:txBody>
          <a:bodyPr wrap="square" rtlCol="0">
            <a:spAutoFit/>
          </a:bodyPr>
          <a:lstStyle/>
          <a:p>
            <a:r>
              <a:rPr lang="en-US" sz="1600" b="1" dirty="0">
                <a:solidFill>
                  <a:schemeClr val="bg1"/>
                </a:solidFill>
              </a:rPr>
              <a:t>Give name and Password</a:t>
            </a:r>
            <a:endParaRPr lang="en-IN" sz="1600" b="1" dirty="0">
              <a:solidFill>
                <a:schemeClr val="bg1"/>
              </a:solidFill>
            </a:endParaRPr>
          </a:p>
        </p:txBody>
      </p:sp>
      <p:sp>
        <p:nvSpPr>
          <p:cNvPr id="17" name="TextBox 16">
            <a:extLst>
              <a:ext uri="{FF2B5EF4-FFF2-40B4-BE49-F238E27FC236}">
                <a16:creationId xmlns:a16="http://schemas.microsoft.com/office/drawing/2014/main" id="{DD7EB2D8-6BB7-708B-3C46-C602F5D5E590}"/>
              </a:ext>
            </a:extLst>
          </p:cNvPr>
          <p:cNvSpPr txBox="1"/>
          <p:nvPr/>
        </p:nvSpPr>
        <p:spPr>
          <a:xfrm>
            <a:off x="1606008" y="622092"/>
            <a:ext cx="1734770" cy="369332"/>
          </a:xfrm>
          <a:prstGeom prst="rect">
            <a:avLst/>
          </a:prstGeom>
          <a:noFill/>
        </p:spPr>
        <p:txBody>
          <a:bodyPr wrap="none" rtlCol="0">
            <a:spAutoFit/>
          </a:bodyPr>
          <a:lstStyle/>
          <a:p>
            <a:r>
              <a:rPr lang="en-US" b="1" dirty="0">
                <a:solidFill>
                  <a:schemeClr val="bg1"/>
                </a:solidFill>
              </a:rPr>
              <a:t>Login Success</a:t>
            </a:r>
            <a:endParaRPr lang="en-IN" b="1" dirty="0">
              <a:solidFill>
                <a:schemeClr val="bg1"/>
              </a:solidFill>
            </a:endParaRPr>
          </a:p>
        </p:txBody>
      </p:sp>
      <p:sp>
        <p:nvSpPr>
          <p:cNvPr id="19" name="Oval 18">
            <a:extLst>
              <a:ext uri="{FF2B5EF4-FFF2-40B4-BE49-F238E27FC236}">
                <a16:creationId xmlns:a16="http://schemas.microsoft.com/office/drawing/2014/main" id="{EC24760A-0B79-4C3E-52D2-13943C988127}"/>
              </a:ext>
            </a:extLst>
          </p:cNvPr>
          <p:cNvSpPr/>
          <p:nvPr/>
        </p:nvSpPr>
        <p:spPr>
          <a:xfrm>
            <a:off x="5104223" y="2018075"/>
            <a:ext cx="1344703"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2.0</a:t>
            </a:r>
          </a:p>
          <a:p>
            <a:pPr algn="ctr"/>
            <a:endParaRPr lang="en-US" sz="1000" b="1" dirty="0">
              <a:solidFill>
                <a:schemeClr val="bg1"/>
              </a:solidFill>
            </a:endParaRPr>
          </a:p>
          <a:p>
            <a:pPr algn="ctr"/>
            <a:r>
              <a:rPr lang="en-IN" sz="2000" b="1" dirty="0">
                <a:solidFill>
                  <a:schemeClr val="bg1"/>
                </a:solidFill>
              </a:rPr>
              <a:t>Blog </a:t>
            </a:r>
          </a:p>
        </p:txBody>
      </p:sp>
      <p:cxnSp>
        <p:nvCxnSpPr>
          <p:cNvPr id="20" name="Straight Connector 19">
            <a:extLst>
              <a:ext uri="{FF2B5EF4-FFF2-40B4-BE49-F238E27FC236}">
                <a16:creationId xmlns:a16="http://schemas.microsoft.com/office/drawing/2014/main" id="{76CACDC2-965B-1631-50F8-0385F99A221A}"/>
              </a:ext>
            </a:extLst>
          </p:cNvPr>
          <p:cNvCxnSpPr>
            <a:cxnSpLocks/>
          </p:cNvCxnSpPr>
          <p:nvPr/>
        </p:nvCxnSpPr>
        <p:spPr>
          <a:xfrm>
            <a:off x="2362878" y="2629132"/>
            <a:ext cx="27687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F6D22F-ABE9-729A-6B54-A85F6FEF9126}"/>
              </a:ext>
            </a:extLst>
          </p:cNvPr>
          <p:cNvCxnSpPr>
            <a:cxnSpLocks/>
          </p:cNvCxnSpPr>
          <p:nvPr/>
        </p:nvCxnSpPr>
        <p:spPr>
          <a:xfrm flipV="1">
            <a:off x="2362878" y="2038826"/>
            <a:ext cx="0" cy="590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265BAC-8E79-DC1C-D27C-A30CD4B24523}"/>
              </a:ext>
            </a:extLst>
          </p:cNvPr>
          <p:cNvCxnSpPr>
            <a:cxnSpLocks/>
          </p:cNvCxnSpPr>
          <p:nvPr/>
        </p:nvCxnSpPr>
        <p:spPr>
          <a:xfrm>
            <a:off x="2194461" y="2789759"/>
            <a:ext cx="2937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C5CDD32-D5C5-335D-7000-1B542FC6CB15}"/>
              </a:ext>
            </a:extLst>
          </p:cNvPr>
          <p:cNvCxnSpPr>
            <a:cxnSpLocks/>
          </p:cNvCxnSpPr>
          <p:nvPr/>
        </p:nvCxnSpPr>
        <p:spPr>
          <a:xfrm>
            <a:off x="2194461" y="2018075"/>
            <a:ext cx="0" cy="771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0DC358E-70CE-2388-59B2-50ADDF52FCDE}"/>
              </a:ext>
            </a:extLst>
          </p:cNvPr>
          <p:cNvSpPr txBox="1"/>
          <p:nvPr/>
        </p:nvSpPr>
        <p:spPr>
          <a:xfrm>
            <a:off x="3174066" y="2259800"/>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25" name="TextBox 24">
            <a:extLst>
              <a:ext uri="{FF2B5EF4-FFF2-40B4-BE49-F238E27FC236}">
                <a16:creationId xmlns:a16="http://schemas.microsoft.com/office/drawing/2014/main" id="{18FE2ABF-C795-D30B-D5BC-E4D6CD437AE2}"/>
              </a:ext>
            </a:extLst>
          </p:cNvPr>
          <p:cNvSpPr txBox="1"/>
          <p:nvPr/>
        </p:nvSpPr>
        <p:spPr>
          <a:xfrm>
            <a:off x="2073505" y="2840072"/>
            <a:ext cx="3029997" cy="369332"/>
          </a:xfrm>
          <a:prstGeom prst="rect">
            <a:avLst/>
          </a:prstGeom>
          <a:noFill/>
        </p:spPr>
        <p:txBody>
          <a:bodyPr wrap="none" rtlCol="0">
            <a:spAutoFit/>
          </a:bodyPr>
          <a:lstStyle/>
          <a:p>
            <a:r>
              <a:rPr lang="en-US" b="1" dirty="0">
                <a:solidFill>
                  <a:schemeClr val="bg1"/>
                </a:solidFill>
              </a:rPr>
              <a:t>Admin manage Blog post</a:t>
            </a:r>
            <a:endParaRPr lang="en-IN" b="1" dirty="0">
              <a:solidFill>
                <a:schemeClr val="bg1"/>
              </a:solidFill>
            </a:endParaRPr>
          </a:p>
        </p:txBody>
      </p:sp>
      <p:cxnSp>
        <p:nvCxnSpPr>
          <p:cNvPr id="26" name="Straight Connector 25">
            <a:extLst>
              <a:ext uri="{FF2B5EF4-FFF2-40B4-BE49-F238E27FC236}">
                <a16:creationId xmlns:a16="http://schemas.microsoft.com/office/drawing/2014/main" id="{C0578DE6-E7B9-FE1E-57E1-6B4066D8E3E2}"/>
              </a:ext>
            </a:extLst>
          </p:cNvPr>
          <p:cNvCxnSpPr>
            <a:cxnSpLocks/>
          </p:cNvCxnSpPr>
          <p:nvPr/>
        </p:nvCxnSpPr>
        <p:spPr>
          <a:xfrm>
            <a:off x="6448926" y="2629132"/>
            <a:ext cx="29268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875957-A8E5-26D9-AA9D-8EEDD3198B31}"/>
              </a:ext>
            </a:extLst>
          </p:cNvPr>
          <p:cNvCxnSpPr>
            <a:cxnSpLocks/>
          </p:cNvCxnSpPr>
          <p:nvPr/>
        </p:nvCxnSpPr>
        <p:spPr>
          <a:xfrm flipV="1">
            <a:off x="9375760" y="2001784"/>
            <a:ext cx="0" cy="652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166574B-9B4B-3760-2704-7A968B3232E4}"/>
              </a:ext>
            </a:extLst>
          </p:cNvPr>
          <p:cNvCxnSpPr>
            <a:cxnSpLocks/>
          </p:cNvCxnSpPr>
          <p:nvPr/>
        </p:nvCxnSpPr>
        <p:spPr>
          <a:xfrm flipH="1">
            <a:off x="6448926" y="2789759"/>
            <a:ext cx="31363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5F6DF2-5358-2DD3-96F7-94E70A939B08}"/>
              </a:ext>
            </a:extLst>
          </p:cNvPr>
          <p:cNvCxnSpPr>
            <a:cxnSpLocks/>
          </p:cNvCxnSpPr>
          <p:nvPr/>
        </p:nvCxnSpPr>
        <p:spPr>
          <a:xfrm>
            <a:off x="9585314" y="1996396"/>
            <a:ext cx="0" cy="815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11FD8D-FCE9-E4A3-19D6-DD759FDBB6F7}"/>
              </a:ext>
            </a:extLst>
          </p:cNvPr>
          <p:cNvSpPr txBox="1"/>
          <p:nvPr/>
        </p:nvSpPr>
        <p:spPr>
          <a:xfrm>
            <a:off x="7437814" y="2238876"/>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31" name="TextBox 30">
            <a:extLst>
              <a:ext uri="{FF2B5EF4-FFF2-40B4-BE49-F238E27FC236}">
                <a16:creationId xmlns:a16="http://schemas.microsoft.com/office/drawing/2014/main" id="{5DEB4808-4F32-461C-3B0B-4FE84039E917}"/>
              </a:ext>
            </a:extLst>
          </p:cNvPr>
          <p:cNvSpPr txBox="1"/>
          <p:nvPr/>
        </p:nvSpPr>
        <p:spPr>
          <a:xfrm>
            <a:off x="6505600" y="2786645"/>
            <a:ext cx="2130544" cy="369332"/>
          </a:xfrm>
          <a:prstGeom prst="rect">
            <a:avLst/>
          </a:prstGeom>
          <a:noFill/>
        </p:spPr>
        <p:txBody>
          <a:bodyPr wrap="square" rtlCol="0">
            <a:spAutoFit/>
          </a:bodyPr>
          <a:lstStyle/>
          <a:p>
            <a:r>
              <a:rPr lang="en-US" b="1" dirty="0">
                <a:solidFill>
                  <a:schemeClr val="bg1"/>
                </a:solidFill>
              </a:rPr>
              <a:t>User read blog</a:t>
            </a:r>
            <a:endParaRPr lang="en-IN" b="1" dirty="0">
              <a:solidFill>
                <a:schemeClr val="bg1"/>
              </a:solidFill>
            </a:endParaRPr>
          </a:p>
        </p:txBody>
      </p:sp>
      <p:sp>
        <p:nvSpPr>
          <p:cNvPr id="32" name="Oval 31">
            <a:extLst>
              <a:ext uri="{FF2B5EF4-FFF2-40B4-BE49-F238E27FC236}">
                <a16:creationId xmlns:a16="http://schemas.microsoft.com/office/drawing/2014/main" id="{99F21051-2863-F4D0-F547-7FFC70D0C6BA}"/>
              </a:ext>
            </a:extLst>
          </p:cNvPr>
          <p:cNvSpPr/>
          <p:nvPr/>
        </p:nvSpPr>
        <p:spPr>
          <a:xfrm>
            <a:off x="5104222" y="3507520"/>
            <a:ext cx="1458988"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3.0</a:t>
            </a:r>
          </a:p>
          <a:p>
            <a:pPr algn="ctr"/>
            <a:endParaRPr lang="en-US" sz="1100" b="1" dirty="0">
              <a:solidFill>
                <a:schemeClr val="bg1"/>
              </a:solidFill>
            </a:endParaRPr>
          </a:p>
          <a:p>
            <a:pPr algn="ctr"/>
            <a:r>
              <a:rPr lang="en-IN" sz="2000" b="1" dirty="0">
                <a:solidFill>
                  <a:schemeClr val="bg1"/>
                </a:solidFill>
              </a:rPr>
              <a:t>Comment</a:t>
            </a:r>
          </a:p>
        </p:txBody>
      </p:sp>
      <p:cxnSp>
        <p:nvCxnSpPr>
          <p:cNvPr id="33" name="Straight Connector 32">
            <a:extLst>
              <a:ext uri="{FF2B5EF4-FFF2-40B4-BE49-F238E27FC236}">
                <a16:creationId xmlns:a16="http://schemas.microsoft.com/office/drawing/2014/main" id="{8313825D-641A-42C2-CB55-2A1DE31CA0B1}"/>
              </a:ext>
            </a:extLst>
          </p:cNvPr>
          <p:cNvCxnSpPr>
            <a:cxnSpLocks/>
          </p:cNvCxnSpPr>
          <p:nvPr/>
        </p:nvCxnSpPr>
        <p:spPr>
          <a:xfrm>
            <a:off x="1716935" y="4011874"/>
            <a:ext cx="3386670" cy="8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F38D7E-BA91-7348-33AC-165B2847E59B}"/>
              </a:ext>
            </a:extLst>
          </p:cNvPr>
          <p:cNvCxnSpPr>
            <a:cxnSpLocks/>
          </p:cNvCxnSpPr>
          <p:nvPr/>
        </p:nvCxnSpPr>
        <p:spPr>
          <a:xfrm flipV="1">
            <a:off x="1716935" y="2018075"/>
            <a:ext cx="0" cy="1973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288722-712C-6B6A-F6E7-4E72CAFBAE6E}"/>
              </a:ext>
            </a:extLst>
          </p:cNvPr>
          <p:cNvCxnSpPr>
            <a:cxnSpLocks/>
          </p:cNvCxnSpPr>
          <p:nvPr/>
        </p:nvCxnSpPr>
        <p:spPr>
          <a:xfrm flipV="1">
            <a:off x="1582463" y="4181093"/>
            <a:ext cx="3521142" cy="2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B23F1-0571-27DA-3606-6630956DBCBE}"/>
              </a:ext>
            </a:extLst>
          </p:cNvPr>
          <p:cNvCxnSpPr>
            <a:cxnSpLocks/>
          </p:cNvCxnSpPr>
          <p:nvPr/>
        </p:nvCxnSpPr>
        <p:spPr>
          <a:xfrm>
            <a:off x="1558261" y="1992919"/>
            <a:ext cx="13464" cy="2213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150131B-F163-3224-01D3-E33E1619D2F7}"/>
              </a:ext>
            </a:extLst>
          </p:cNvPr>
          <p:cNvSpPr txBox="1"/>
          <p:nvPr/>
        </p:nvSpPr>
        <p:spPr>
          <a:xfrm>
            <a:off x="1748311" y="3623772"/>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38" name="TextBox 37">
            <a:extLst>
              <a:ext uri="{FF2B5EF4-FFF2-40B4-BE49-F238E27FC236}">
                <a16:creationId xmlns:a16="http://schemas.microsoft.com/office/drawing/2014/main" id="{74D2198F-3E37-EE37-5814-FDA414A7552B}"/>
              </a:ext>
            </a:extLst>
          </p:cNvPr>
          <p:cNvSpPr txBox="1"/>
          <p:nvPr/>
        </p:nvSpPr>
        <p:spPr>
          <a:xfrm>
            <a:off x="2073506" y="4262019"/>
            <a:ext cx="3058095" cy="369332"/>
          </a:xfrm>
          <a:prstGeom prst="rect">
            <a:avLst/>
          </a:prstGeom>
          <a:noFill/>
        </p:spPr>
        <p:txBody>
          <a:bodyPr wrap="square" rtlCol="0">
            <a:spAutoFit/>
          </a:bodyPr>
          <a:lstStyle/>
          <a:p>
            <a:r>
              <a:rPr lang="en-US" b="1" dirty="0">
                <a:solidFill>
                  <a:schemeClr val="bg1"/>
                </a:solidFill>
              </a:rPr>
              <a:t>Admin manage comment</a:t>
            </a:r>
            <a:endParaRPr lang="en-IN" b="1" dirty="0">
              <a:solidFill>
                <a:schemeClr val="bg1"/>
              </a:solidFill>
            </a:endParaRPr>
          </a:p>
        </p:txBody>
      </p:sp>
      <p:cxnSp>
        <p:nvCxnSpPr>
          <p:cNvPr id="39" name="Straight Connector 38">
            <a:extLst>
              <a:ext uri="{FF2B5EF4-FFF2-40B4-BE49-F238E27FC236}">
                <a16:creationId xmlns:a16="http://schemas.microsoft.com/office/drawing/2014/main" id="{CF227323-E206-E50F-431F-F2DB649C2015}"/>
              </a:ext>
            </a:extLst>
          </p:cNvPr>
          <p:cNvCxnSpPr>
            <a:cxnSpLocks/>
          </p:cNvCxnSpPr>
          <p:nvPr/>
        </p:nvCxnSpPr>
        <p:spPr>
          <a:xfrm>
            <a:off x="6417999" y="4006399"/>
            <a:ext cx="3677708" cy="5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B25D852-3AD3-673A-7A0B-C614AB81EDEF}"/>
              </a:ext>
            </a:extLst>
          </p:cNvPr>
          <p:cNvCxnSpPr>
            <a:cxnSpLocks/>
          </p:cNvCxnSpPr>
          <p:nvPr/>
        </p:nvCxnSpPr>
        <p:spPr>
          <a:xfrm flipV="1">
            <a:off x="10058594" y="2018075"/>
            <a:ext cx="0" cy="1973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33D193-60E1-B0FA-B2D8-F3A65CA61249}"/>
              </a:ext>
            </a:extLst>
          </p:cNvPr>
          <p:cNvCxnSpPr>
            <a:cxnSpLocks/>
          </p:cNvCxnSpPr>
          <p:nvPr/>
        </p:nvCxnSpPr>
        <p:spPr>
          <a:xfrm flipH="1">
            <a:off x="6417999" y="4146275"/>
            <a:ext cx="3718805" cy="20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6DB8E48-64DA-CB17-0570-DE717F5E5DA4}"/>
              </a:ext>
            </a:extLst>
          </p:cNvPr>
          <p:cNvCxnSpPr>
            <a:cxnSpLocks/>
          </p:cNvCxnSpPr>
          <p:nvPr/>
        </p:nvCxnSpPr>
        <p:spPr>
          <a:xfrm>
            <a:off x="10136804" y="2018075"/>
            <a:ext cx="0" cy="212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036D319-C288-E91D-7DCA-0E6C51B47BDC}"/>
              </a:ext>
            </a:extLst>
          </p:cNvPr>
          <p:cNvSpPr txBox="1"/>
          <p:nvPr/>
        </p:nvSpPr>
        <p:spPr>
          <a:xfrm>
            <a:off x="8133898" y="3585005"/>
            <a:ext cx="1975221" cy="369332"/>
          </a:xfrm>
          <a:prstGeom prst="rect">
            <a:avLst/>
          </a:prstGeom>
          <a:noFill/>
        </p:spPr>
        <p:txBody>
          <a:bodyPr wrap="none" rtlCol="0">
            <a:spAutoFit/>
          </a:bodyPr>
          <a:lstStyle/>
          <a:p>
            <a:r>
              <a:rPr lang="en-US" b="1" dirty="0">
                <a:solidFill>
                  <a:schemeClr val="bg1"/>
                </a:solidFill>
              </a:rPr>
              <a:t>Response server</a:t>
            </a:r>
            <a:endParaRPr lang="en-IN" b="1" dirty="0">
              <a:solidFill>
                <a:schemeClr val="bg1"/>
              </a:solidFill>
            </a:endParaRPr>
          </a:p>
        </p:txBody>
      </p:sp>
      <p:sp>
        <p:nvSpPr>
          <p:cNvPr id="44" name="TextBox 43">
            <a:extLst>
              <a:ext uri="{FF2B5EF4-FFF2-40B4-BE49-F238E27FC236}">
                <a16:creationId xmlns:a16="http://schemas.microsoft.com/office/drawing/2014/main" id="{01D0ACBE-7990-C9D4-C4F4-06E172DE2C5B}"/>
              </a:ext>
            </a:extLst>
          </p:cNvPr>
          <p:cNvSpPr txBox="1"/>
          <p:nvPr/>
        </p:nvSpPr>
        <p:spPr>
          <a:xfrm>
            <a:off x="6593787" y="4206250"/>
            <a:ext cx="2422458" cy="369332"/>
          </a:xfrm>
          <a:prstGeom prst="rect">
            <a:avLst/>
          </a:prstGeom>
          <a:noFill/>
        </p:spPr>
        <p:txBody>
          <a:bodyPr wrap="none" rtlCol="0">
            <a:spAutoFit/>
          </a:bodyPr>
          <a:lstStyle/>
          <a:p>
            <a:r>
              <a:rPr lang="en-US" b="1" dirty="0">
                <a:solidFill>
                  <a:schemeClr val="bg1"/>
                </a:solidFill>
              </a:rPr>
              <a:t>User Send comment</a:t>
            </a:r>
            <a:endParaRPr lang="en-IN" b="1" dirty="0">
              <a:solidFill>
                <a:schemeClr val="bg1"/>
              </a:solidFill>
            </a:endParaRPr>
          </a:p>
        </p:txBody>
      </p:sp>
      <p:sp>
        <p:nvSpPr>
          <p:cNvPr id="45" name="Oval 44">
            <a:extLst>
              <a:ext uri="{FF2B5EF4-FFF2-40B4-BE49-F238E27FC236}">
                <a16:creationId xmlns:a16="http://schemas.microsoft.com/office/drawing/2014/main" id="{DA1FA5E4-4106-6F83-0C7E-107399E5951C}"/>
              </a:ext>
            </a:extLst>
          </p:cNvPr>
          <p:cNvSpPr/>
          <p:nvPr/>
        </p:nvSpPr>
        <p:spPr>
          <a:xfrm>
            <a:off x="5103605" y="4996965"/>
            <a:ext cx="1516667" cy="12221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rPr>
              <a:t>4.0</a:t>
            </a:r>
          </a:p>
          <a:p>
            <a:pPr algn="ctr"/>
            <a:endParaRPr lang="en-US" sz="600" b="1" dirty="0">
              <a:solidFill>
                <a:schemeClr val="bg1"/>
              </a:solidFill>
            </a:endParaRPr>
          </a:p>
          <a:p>
            <a:pPr algn="ctr"/>
            <a:r>
              <a:rPr lang="en-IN" sz="2000" b="1" dirty="0">
                <a:solidFill>
                  <a:schemeClr val="bg1"/>
                </a:solidFill>
              </a:rPr>
              <a:t>Logout</a:t>
            </a:r>
          </a:p>
        </p:txBody>
      </p:sp>
      <p:cxnSp>
        <p:nvCxnSpPr>
          <p:cNvPr id="46" name="Straight Connector 45">
            <a:extLst>
              <a:ext uri="{FF2B5EF4-FFF2-40B4-BE49-F238E27FC236}">
                <a16:creationId xmlns:a16="http://schemas.microsoft.com/office/drawing/2014/main" id="{B84410E3-400F-5FD7-873C-93039E3DD1FA}"/>
              </a:ext>
            </a:extLst>
          </p:cNvPr>
          <p:cNvCxnSpPr>
            <a:cxnSpLocks/>
          </p:cNvCxnSpPr>
          <p:nvPr/>
        </p:nvCxnSpPr>
        <p:spPr>
          <a:xfrm flipV="1">
            <a:off x="1017661" y="5584049"/>
            <a:ext cx="4072470" cy="23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063817A-17D4-35D8-7F06-3E8E4FFCFF36}"/>
              </a:ext>
            </a:extLst>
          </p:cNvPr>
          <p:cNvCxnSpPr>
            <a:cxnSpLocks/>
          </p:cNvCxnSpPr>
          <p:nvPr/>
        </p:nvCxnSpPr>
        <p:spPr>
          <a:xfrm flipV="1">
            <a:off x="1017661" y="2001784"/>
            <a:ext cx="0" cy="3582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4BB7875-1BE1-365E-D4BB-D6700A985265}"/>
              </a:ext>
            </a:extLst>
          </p:cNvPr>
          <p:cNvCxnSpPr>
            <a:cxnSpLocks/>
          </p:cNvCxnSpPr>
          <p:nvPr/>
        </p:nvCxnSpPr>
        <p:spPr>
          <a:xfrm flipV="1">
            <a:off x="766358" y="5773651"/>
            <a:ext cx="4337247" cy="58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B6FDB0-04C7-6289-87F2-A54E94D0AD84}"/>
              </a:ext>
            </a:extLst>
          </p:cNvPr>
          <p:cNvCxnSpPr>
            <a:cxnSpLocks/>
          </p:cNvCxnSpPr>
          <p:nvPr/>
        </p:nvCxnSpPr>
        <p:spPr>
          <a:xfrm>
            <a:off x="764357" y="2018075"/>
            <a:ext cx="6020" cy="38126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A751FFF-5ADD-8B74-D153-C03555201B74}"/>
              </a:ext>
            </a:extLst>
          </p:cNvPr>
          <p:cNvSpPr txBox="1"/>
          <p:nvPr/>
        </p:nvSpPr>
        <p:spPr>
          <a:xfrm>
            <a:off x="1100389" y="5189193"/>
            <a:ext cx="1981633" cy="369332"/>
          </a:xfrm>
          <a:prstGeom prst="rect">
            <a:avLst/>
          </a:prstGeom>
          <a:noFill/>
        </p:spPr>
        <p:txBody>
          <a:bodyPr wrap="none" rtlCol="0">
            <a:spAutoFit/>
          </a:bodyPr>
          <a:lstStyle/>
          <a:p>
            <a:r>
              <a:rPr lang="en-US" b="1" dirty="0">
                <a:solidFill>
                  <a:schemeClr val="bg1"/>
                </a:solidFill>
              </a:rPr>
              <a:t>Log out Success</a:t>
            </a:r>
            <a:endParaRPr lang="en-IN" b="1" dirty="0">
              <a:solidFill>
                <a:schemeClr val="bg1"/>
              </a:solidFill>
            </a:endParaRPr>
          </a:p>
        </p:txBody>
      </p:sp>
      <p:sp>
        <p:nvSpPr>
          <p:cNvPr id="51" name="TextBox 50">
            <a:extLst>
              <a:ext uri="{FF2B5EF4-FFF2-40B4-BE49-F238E27FC236}">
                <a16:creationId xmlns:a16="http://schemas.microsoft.com/office/drawing/2014/main" id="{FFF17B21-1850-175A-3854-89B7C14AF2E8}"/>
              </a:ext>
            </a:extLst>
          </p:cNvPr>
          <p:cNvSpPr txBox="1"/>
          <p:nvPr/>
        </p:nvSpPr>
        <p:spPr>
          <a:xfrm>
            <a:off x="2741460" y="5849748"/>
            <a:ext cx="2683748" cy="369332"/>
          </a:xfrm>
          <a:prstGeom prst="rect">
            <a:avLst/>
          </a:prstGeom>
          <a:noFill/>
        </p:spPr>
        <p:txBody>
          <a:bodyPr wrap="none" rtlCol="0">
            <a:spAutoFit/>
          </a:bodyPr>
          <a:lstStyle/>
          <a:p>
            <a:r>
              <a:rPr lang="en-US" b="1" dirty="0">
                <a:solidFill>
                  <a:schemeClr val="bg1"/>
                </a:solidFill>
              </a:rPr>
              <a:t>Send Log Out Request</a:t>
            </a:r>
            <a:endParaRPr lang="en-IN" b="1" dirty="0">
              <a:solidFill>
                <a:schemeClr val="bg1"/>
              </a:solidFill>
            </a:endParaRPr>
          </a:p>
        </p:txBody>
      </p:sp>
      <p:sp>
        <p:nvSpPr>
          <p:cNvPr id="58" name="TextBox 57">
            <a:extLst>
              <a:ext uri="{FF2B5EF4-FFF2-40B4-BE49-F238E27FC236}">
                <a16:creationId xmlns:a16="http://schemas.microsoft.com/office/drawing/2014/main" id="{20C1D532-92C1-5CAB-D3B3-61EED92D3DF2}"/>
              </a:ext>
            </a:extLst>
          </p:cNvPr>
          <p:cNvSpPr txBox="1"/>
          <p:nvPr/>
        </p:nvSpPr>
        <p:spPr>
          <a:xfrm flipH="1">
            <a:off x="499975" y="41021"/>
            <a:ext cx="8424108" cy="707886"/>
          </a:xfrm>
          <a:prstGeom prst="rect">
            <a:avLst/>
          </a:prstGeom>
          <a:noFill/>
        </p:spPr>
        <p:txBody>
          <a:bodyPr wrap="square" rtlCol="0">
            <a:spAutoFit/>
          </a:bodyPr>
          <a:lstStyle/>
          <a:p>
            <a:r>
              <a:rPr lang="en-US" sz="4000" b="1" dirty="0">
                <a:solidFill>
                  <a:schemeClr val="bg1"/>
                </a:solidFill>
                <a:highlight>
                  <a:srgbClr val="FFFF00"/>
                </a:highlight>
                <a:latin typeface="Elephant" panose="02020904090505020303" pitchFamily="18" charset="0"/>
              </a:rPr>
              <a:t>1</a:t>
            </a:r>
            <a:r>
              <a:rPr lang="en-US" sz="4000" b="1" baseline="30000" dirty="0">
                <a:solidFill>
                  <a:schemeClr val="bg1"/>
                </a:solidFill>
                <a:highlight>
                  <a:srgbClr val="FFFF00"/>
                </a:highlight>
                <a:latin typeface="Elephant" panose="02020904090505020303" pitchFamily="18" charset="0"/>
              </a:rPr>
              <a:t>st  </a:t>
            </a:r>
            <a:r>
              <a:rPr lang="en-US" sz="4000" b="1" dirty="0">
                <a:solidFill>
                  <a:schemeClr val="bg1"/>
                </a:solidFill>
                <a:highlight>
                  <a:srgbClr val="FFFF00"/>
                </a:highlight>
                <a:latin typeface="Elephant" panose="02020904090505020303" pitchFamily="18" charset="0"/>
              </a:rPr>
              <a:t>Level of DFD</a:t>
            </a:r>
            <a:endParaRPr lang="en-IN" sz="4000" b="1" dirty="0">
              <a:solidFill>
                <a:schemeClr val="bg1"/>
              </a:solidFill>
              <a:highlight>
                <a:srgbClr val="FFFF00"/>
              </a:highlight>
              <a:latin typeface="Elephant" panose="02020904090505020303" pitchFamily="18" charset="0"/>
            </a:endParaRPr>
          </a:p>
        </p:txBody>
      </p:sp>
    </p:spTree>
    <p:extLst>
      <p:ext uri="{BB962C8B-B14F-4D97-AF65-F5344CB8AC3E}">
        <p14:creationId xmlns:p14="http://schemas.microsoft.com/office/powerpoint/2010/main" val="2050044693"/>
      </p:ext>
    </p:extLst>
  </p:cSld>
  <p:clrMapOvr>
    <a:masterClrMapping/>
  </p:clrMapOvr>
  <mc:AlternateContent xmlns:mc="http://schemas.openxmlformats.org/markup-compatibility/2006">
    <mc:Choice xmlns:p14="http://schemas.microsoft.com/office/powerpoint/2010/main" Requires="p14">
      <p:transition spd="slow" p14:dur="3000" advTm="13194">
        <p14:shred/>
      </p:transition>
    </mc:Choice>
    <mc:Fallback>
      <p:transition spd="slow" advTm="13194">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465</TotalTime>
  <Words>605</Words>
  <Application>Microsoft Office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Arial</vt:lpstr>
      <vt:lpstr>Arial Black</vt:lpstr>
      <vt:lpstr>Arial Rounded MT Bold</vt:lpstr>
      <vt:lpstr>Century Gothic</vt:lpstr>
      <vt:lpstr>Elephant</vt:lpstr>
      <vt:lpstr>Gill Sans</vt:lpstr>
      <vt:lpstr>Jost</vt:lpstr>
      <vt:lpstr>Wingdings 3</vt:lpstr>
      <vt:lpstr>Ion</vt:lpstr>
      <vt:lpstr>Name:- suryavnshi shivam seat no-1406 guide name:Mahanoor mam</vt:lpstr>
      <vt:lpstr>Blog website </vt:lpstr>
      <vt:lpstr>Front-end : HTML, CSS, JavaScript , jQuery , bootstrap  Back-end : PHP , MYSQL  Editor : Visual Studio Code  Icons : Bootstrap , fontawsome</vt:lpstr>
      <vt:lpstr>PowerPoint Presentation</vt:lpstr>
      <vt:lpstr>the introduction is basically the first paragraph that appears right below the blog post title. Depending on the blog design, the introduction usually displays above the fold (the section readers see when they visit a blog, without scrolling down)..</vt:lpstr>
      <vt:lpstr>PowerPoint Presentation</vt:lpstr>
      <vt:lpstr>The system request that the enter admin admin name &amp; password. The system validates the entered name and password and logs into the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https://www.w3schools.com/ https://getbootstrap.com/ https://fontawesome.com/ https://locallhost.me/phpmyadmin https://www.youtube.com/ https://www.google.co.in/ https://stackoverflow.com/ https://unsplash.com/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aDDA</dc:title>
  <dc:creator>dell</dc:creator>
  <cp:lastModifiedBy>dell</cp:lastModifiedBy>
  <cp:revision>15</cp:revision>
  <dcterms:created xsi:type="dcterms:W3CDTF">2022-11-11T06:09:37Z</dcterms:created>
  <dcterms:modified xsi:type="dcterms:W3CDTF">2022-11-12T10:14:11Z</dcterms:modified>
</cp:coreProperties>
</file>