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8" r:id="rId2"/>
    <p:sldId id="256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0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8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64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6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1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1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1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14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3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2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47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6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utexas.edu/2018/08/28/showing-gratitude-improves-well-be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FD6F-AC33-800A-3F3A-22687BF7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934818"/>
            <a:ext cx="10394605" cy="405958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Name:- </a:t>
            </a:r>
            <a:r>
              <a:rPr lang="en-US" sz="5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suryavnshi</a:t>
            </a:r>
            <a: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shivam</a:t>
            </a:r>
            <a:b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seat no-1406</a:t>
            </a:r>
            <a:b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guide </a:t>
            </a:r>
            <a:r>
              <a:rPr lang="en-US" sz="48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name:Mahanoor</a:t>
            </a:r>
            <a:r>
              <a:rPr lang="en-US" sz="4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4A8-996B-22ED-57B7-A12D7BF6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685800"/>
            <a:ext cx="11444748" cy="1039761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11100" b="0" i="0" dirty="0">
                <a:solidFill>
                  <a:srgbClr val="002060"/>
                </a:solidFill>
                <a:effectLst/>
                <a:latin typeface="Elephant" panose="02020904090505020303" pitchFamily="18" charset="0"/>
              </a:rPr>
              <a:t>R.K. DESAI </a:t>
            </a:r>
            <a:r>
              <a:rPr lang="en-US" sz="14400" b="0" i="0" dirty="0">
                <a:solidFill>
                  <a:srgbClr val="002060"/>
                </a:solidFill>
                <a:effectLst/>
                <a:latin typeface="Elephant" panose="02020904090505020303" pitchFamily="18" charset="0"/>
              </a:rPr>
              <a:t>ACHCHHARIWALA</a:t>
            </a:r>
            <a:r>
              <a:rPr lang="en-US" sz="11100" b="0" i="0" dirty="0">
                <a:solidFill>
                  <a:srgbClr val="002060"/>
                </a:solidFill>
                <a:effectLst/>
                <a:latin typeface="Elephant" panose="02020904090505020303" pitchFamily="18" charset="0"/>
              </a:rPr>
              <a:t> COLLEGE OF COMPUTER &amp; APPLIED SCIENCES, VAPI</a:t>
            </a:r>
            <a:br>
              <a:rPr lang="en-US" b="0" i="0" dirty="0">
                <a:solidFill>
                  <a:srgbClr val="232323"/>
                </a:solidFill>
                <a:effectLst/>
                <a:highlight>
                  <a:srgbClr val="FFFF00"/>
                </a:highlight>
                <a:latin typeface="Jost"/>
              </a:rPr>
            </a:b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20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0491-8F39-4337-A730-565BD781E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238540"/>
            <a:ext cx="9554818" cy="1205948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Elephant" panose="02020904090505020303" pitchFamily="18" charset="0"/>
              </a:rPr>
              <a:t>Food aDDA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828D-0726-E83B-1DC6-D2D77C38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2" y="1311967"/>
            <a:ext cx="9806608" cy="596346"/>
          </a:xfrm>
        </p:spPr>
        <p:txBody>
          <a:bodyPr>
            <a:normAutofit/>
          </a:bodyPr>
          <a:lstStyle/>
          <a:p>
            <a:r>
              <a:rPr lang="en-US" dirty="0"/>
              <a:t>Website:- </a:t>
            </a:r>
            <a:r>
              <a:rPr lang="en-US" dirty="0">
                <a:highlight>
                  <a:srgbClr val="FFFF00"/>
                </a:highlight>
              </a:rPr>
              <a:t>http://uifoodadda.000webhostapp.com/FoodAdda/index.html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FA231-645A-C453-E38B-81A17995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845" r="1521" b="5702"/>
          <a:stretch/>
        </p:blipFill>
        <p:spPr>
          <a:xfrm>
            <a:off x="225287" y="2054086"/>
            <a:ext cx="11834192" cy="4575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13CDE-8309-D1DE-E253-E5B4EAEA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9" y="245165"/>
            <a:ext cx="2252870" cy="16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C6D1-FC18-828F-764E-D1C1F461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02296"/>
            <a:ext cx="8534400" cy="4192103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Gill Sans"/>
              </a:rPr>
              <a:t>Front-end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  <a:t> : HTML, CSS, JavaScript , jQuery , tailwind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</a:br>
            <a:b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</a:br>
            <a:r>
              <a:rPr lang="en-US" sz="32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Gill Sans"/>
              </a:rPr>
              <a:t>Back-end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  <a:t> : PHP , MYSQL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</a:br>
            <a:b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</a:br>
            <a:r>
              <a:rPr lang="en-US" sz="32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Gill Sans"/>
              </a:rPr>
              <a:t>Editor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  <a:t> : Visual Studio Code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</a:br>
            <a:b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</a:br>
            <a:r>
              <a:rPr lang="en-US" sz="32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Gill Sans"/>
              </a:rPr>
              <a:t>Icons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Gill Sans"/>
              </a:rPr>
              <a:t> : Bootstrap , fontawsome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CCE-25F2-C0CB-2E65-CE082983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960"/>
            <a:ext cx="11375266" cy="150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Elephant" panose="02020904090505020303" pitchFamily="18" charset="0"/>
              </a:rPr>
              <a:t>Required Software for our Website</a:t>
            </a:r>
          </a:p>
        </p:txBody>
      </p:sp>
    </p:spTree>
    <p:extLst>
      <p:ext uri="{BB962C8B-B14F-4D97-AF65-F5344CB8AC3E}">
        <p14:creationId xmlns:p14="http://schemas.microsoft.com/office/powerpoint/2010/main" val="19699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9D15-298E-C779-9B74-C5BA1FCB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latin typeface="Elephant" panose="02020904090505020303" pitchFamily="18" charset="0"/>
              </a:rPr>
              <a:t>Index</a:t>
            </a:r>
            <a:r>
              <a:rPr lang="en-US" sz="6600" dirty="0">
                <a:latin typeface="Arial Rounded MT Bold" panose="020F07040305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FDB146-A89E-1A54-15E6-EE13DCAFF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7048"/>
              </p:ext>
            </p:extLst>
          </p:nvPr>
        </p:nvGraphicFramePr>
        <p:xfrm>
          <a:off x="684212" y="1669773"/>
          <a:ext cx="9944031" cy="390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372">
                  <a:extLst>
                    <a:ext uri="{9D8B030D-6E8A-4147-A177-3AD203B41FA5}">
                      <a16:colId xmlns:a16="http://schemas.microsoft.com/office/drawing/2014/main" val="1356599103"/>
                    </a:ext>
                  </a:extLst>
                </a:gridCol>
                <a:gridCol w="6977390">
                  <a:extLst>
                    <a:ext uri="{9D8B030D-6E8A-4147-A177-3AD203B41FA5}">
                      <a16:colId xmlns:a16="http://schemas.microsoft.com/office/drawing/2014/main" val="36770106"/>
                    </a:ext>
                  </a:extLst>
                </a:gridCol>
                <a:gridCol w="1643269">
                  <a:extLst>
                    <a:ext uri="{9D8B030D-6E8A-4147-A177-3AD203B41FA5}">
                      <a16:colId xmlns:a16="http://schemas.microsoft.com/office/drawing/2014/main" val="2775309708"/>
                    </a:ext>
                  </a:extLst>
                </a:gridCol>
              </a:tblGrid>
              <a:tr h="49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no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no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51571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Collage Name ,Guide Name , Sit No,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1227"/>
                  </a:ext>
                </a:extLst>
              </a:tr>
              <a:tr h="559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Site Title , Web Site Link, Web Address Scanner have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9529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Software for our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15479"/>
                  </a:ext>
                </a:extLst>
              </a:tr>
              <a:tr h="428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Introduction Of Our Website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2519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Objective</a:t>
                      </a:r>
                      <a:endParaRPr lang="en-US" sz="1800" b="1" dirty="0">
                        <a:latin typeface="Elephant" panose="0202090409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81593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2557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6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9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13CB-DE27-89FC-54AD-5BE57CF7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60105"/>
            <a:ext cx="5531058" cy="401209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Order Food Online from </a:t>
            </a:r>
            <a:r>
              <a:rPr lang="en-US" b="1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Food Adda </a:t>
            </a:r>
            <a:r>
              <a:rPr lang="en-US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City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Gidc</a:t>
            </a:r>
            <a:r>
              <a:rPr lang="en-US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 and see it's menu for Home Delivery in Vapi. Fastest delivery | No minimum order | GPS tracking.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9B14-053D-E532-0D79-DDF286F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56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>
                <a:latin typeface="Elephant" panose="02020904090505020303" pitchFamily="18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8D6D8-F14A-AC32-3F68-4FA8541D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7" t="12374" r="25870" b="22668"/>
          <a:stretch/>
        </p:blipFill>
        <p:spPr>
          <a:xfrm>
            <a:off x="6309760" y="2160105"/>
            <a:ext cx="5817704" cy="40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4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BE63-797B-BF13-B3AA-F81B2D6C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213"/>
            <a:ext cx="8534400" cy="8577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latin typeface="Elephant" panose="02020904090505020303" pitchFamily="18" charset="0"/>
              </a:rPr>
              <a:t>Objective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32A0C3-F4A6-FD3D-B4ED-DE430A5D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87603"/>
              </p:ext>
            </p:extLst>
          </p:nvPr>
        </p:nvGraphicFramePr>
        <p:xfrm>
          <a:off x="397565" y="1364973"/>
          <a:ext cx="8640417" cy="494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10">
                  <a:extLst>
                    <a:ext uri="{9D8B030D-6E8A-4147-A177-3AD203B41FA5}">
                      <a16:colId xmlns:a16="http://schemas.microsoft.com/office/drawing/2014/main" val="204173354"/>
                    </a:ext>
                  </a:extLst>
                </a:gridCol>
                <a:gridCol w="7779507">
                  <a:extLst>
                    <a:ext uri="{9D8B030D-6E8A-4147-A177-3AD203B41FA5}">
                      <a16:colId xmlns:a16="http://schemas.microsoft.com/office/drawing/2014/main" val="833364470"/>
                    </a:ext>
                  </a:extLst>
                </a:gridCol>
              </a:tblGrid>
              <a:tr h="559894">
                <a:tc>
                  <a:txBody>
                    <a:bodyPr/>
                    <a:lstStyle/>
                    <a:p>
                      <a:r>
                        <a:rPr lang="en-US" dirty="0"/>
                        <a:t>s.no: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 of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0356"/>
                  </a:ext>
                </a:extLst>
              </a:tr>
              <a:tr h="639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24/7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21988"/>
                  </a:ext>
                </a:extLst>
              </a:tr>
              <a:tr h="6238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Friendly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45408"/>
                  </a:ext>
                </a:extLst>
              </a:tr>
              <a:tr h="6718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site use any 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3534"/>
                  </a:ext>
                </a:extLst>
              </a:tr>
              <a:tr h="559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user use web site at one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82290"/>
                  </a:ext>
                </a:extLst>
              </a:tr>
              <a:tr h="6878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book table received email on user mail id with order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28015"/>
                  </a:ext>
                </a:extLst>
              </a:tr>
              <a:tr h="639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site show any device Mobile , Laptop , Desktop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r>
                        <a:rPr lang="en-US" dirty="0"/>
                        <a:t>Its Responsive 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59207"/>
                  </a:ext>
                </a:extLst>
              </a:tr>
              <a:tr h="559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order facility , support our customer on 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BF2A9-26AF-C825-5AA1-3FCA1F2A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3914" y="685799"/>
            <a:ext cx="7633251" cy="5423453"/>
          </a:xfrm>
        </p:spPr>
      </p:pic>
    </p:spTree>
    <p:extLst>
      <p:ext uri="{BB962C8B-B14F-4D97-AF65-F5344CB8AC3E}">
        <p14:creationId xmlns:p14="http://schemas.microsoft.com/office/powerpoint/2010/main" val="31134876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</TotalTime>
  <Words>233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Arial Rounded MT Bold</vt:lpstr>
      <vt:lpstr>Century Gothic</vt:lpstr>
      <vt:lpstr>Elephant</vt:lpstr>
      <vt:lpstr>Gill Sans</vt:lpstr>
      <vt:lpstr>Jost</vt:lpstr>
      <vt:lpstr>Wingdings 3</vt:lpstr>
      <vt:lpstr>Slice</vt:lpstr>
      <vt:lpstr>Name:- suryavnshi shivam seat no-1406 guide name:Mahanoor man</vt:lpstr>
      <vt:lpstr>Food aDDA</vt:lpstr>
      <vt:lpstr>Front-end : HTML, CSS, JavaScript , jQuery , tailwind  Back-end : PHP , MYSQL  Editor : Visual Studio Code  Icons : Bootstrap , fontawsome</vt:lpstr>
      <vt:lpstr>PowerPoint Presentation</vt:lpstr>
      <vt:lpstr>Order Food Online from Food Adda City Gidc and see it's menu for Home Delivery in Vapi. Fastest delivery | No minimum order | GPS tracking.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aDDA</dc:title>
  <dc:creator>dell</dc:creator>
  <cp:lastModifiedBy>dell</cp:lastModifiedBy>
  <cp:revision>12</cp:revision>
  <dcterms:created xsi:type="dcterms:W3CDTF">2022-11-11T06:09:37Z</dcterms:created>
  <dcterms:modified xsi:type="dcterms:W3CDTF">2022-11-11T09:32:43Z</dcterms:modified>
</cp:coreProperties>
</file>