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Burndown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Remaining Hour(s)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m/d/yyyy</c:formatCode>
                <c:ptCount val="10"/>
                <c:pt idx="0">
                  <c:v>42506</c:v>
                </c:pt>
                <c:pt idx="1">
                  <c:v>42507</c:v>
                </c:pt>
                <c:pt idx="2">
                  <c:v>42508</c:v>
                </c:pt>
                <c:pt idx="3">
                  <c:v>42509</c:v>
                </c:pt>
                <c:pt idx="4">
                  <c:v>42510</c:v>
                </c:pt>
                <c:pt idx="5">
                  <c:v>42511</c:v>
                </c:pt>
                <c:pt idx="6">
                  <c:v>42512</c:v>
                </c:pt>
                <c:pt idx="7">
                  <c:v>42513</c:v>
                </c:pt>
                <c:pt idx="8">
                  <c:v>42514</c:v>
                </c:pt>
                <c:pt idx="9">
                  <c:v>42515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474</c:v>
                </c:pt>
                <c:pt idx="1">
                  <c:v>470</c:v>
                </c:pt>
                <c:pt idx="2">
                  <c:v>466</c:v>
                </c:pt>
                <c:pt idx="3">
                  <c:v>462</c:v>
                </c:pt>
                <c:pt idx="4">
                  <c:v>456</c:v>
                </c:pt>
                <c:pt idx="5">
                  <c:v>433</c:v>
                </c:pt>
                <c:pt idx="6">
                  <c:v>409</c:v>
                </c:pt>
                <c:pt idx="7">
                  <c:v>382</c:v>
                </c:pt>
                <c:pt idx="8">
                  <c:v>355</c:v>
                </c:pt>
                <c:pt idx="9">
                  <c:v>340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770620528"/>
        <c:axId val="-770596048"/>
      </c:lineChart>
      <c:dateAx>
        <c:axId val="-77062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Sprint Dates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770596048"/>
        <c:crosses val="autoZero"/>
        <c:auto val="1"/>
        <c:lblOffset val="100"/>
        <c:baseTimeUnit val="days"/>
      </c:dateAx>
      <c:valAx>
        <c:axId val="-770596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Remaining Hour(s)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77062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25/05/2016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7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133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25/05/2016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890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25/05/2016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331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3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25/05/2016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87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25/05/2016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7789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4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25/05/2016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470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25/05/2016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58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26/05/2016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2492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7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3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26/05/2016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08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26/05/2016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8" y="5867133"/>
            <a:ext cx="551167" cy="365125"/>
          </a:xfrm>
        </p:spPr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5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26/05/2016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739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4" y="2667001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26/05/2016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9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26/05/2016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224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26/05/2016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447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26/05/2016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306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4" y="685801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26/05/2016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295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7DF2-C3AC-4DE3-97DB-3EC27F01CC46}" type="datetimeFigureOut">
              <a:rPr lang="id-ID" smtClean="0"/>
              <a:t>26/05/2016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130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2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6670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AF7DF2-C3AC-4DE3-97DB-3EC27F01CC46}" type="datetimeFigureOut">
              <a:rPr lang="id-ID" smtClean="0"/>
              <a:t>25/05/2016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1" y="588327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8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BEB3E3-11D3-443F-96CE-50B59AB8BCC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376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2353"/>
            <a:ext cx="9144000" cy="928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Scrum Update Presentation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67918"/>
            <a:ext cx="9144000" cy="3832129"/>
          </a:xfrm>
        </p:spPr>
        <p:txBody>
          <a:bodyPr>
            <a:normAutofit/>
          </a:bodyPr>
          <a:lstStyle/>
          <a:p>
            <a:r>
              <a:rPr lang="en-US" sz="1600" dirty="0"/>
              <a:t>Andika Rahman Hakim – 1801440521</a:t>
            </a:r>
          </a:p>
          <a:p>
            <a:r>
              <a:rPr lang="en-US" sz="1600" dirty="0"/>
              <a:t>Calvin – 1801418686</a:t>
            </a:r>
          </a:p>
          <a:p>
            <a:r>
              <a:rPr lang="en-US" sz="1600" dirty="0"/>
              <a:t>Catherina </a:t>
            </a:r>
            <a:r>
              <a:rPr lang="en-US" sz="1600" dirty="0" err="1"/>
              <a:t>Siwi</a:t>
            </a:r>
            <a:r>
              <a:rPr lang="en-US" sz="1600" dirty="0"/>
              <a:t> </a:t>
            </a:r>
            <a:r>
              <a:rPr lang="en-US" sz="1600" dirty="0" err="1"/>
              <a:t>Peni</a:t>
            </a:r>
            <a:r>
              <a:rPr lang="en-US" sz="1600" dirty="0"/>
              <a:t> – 1801434853</a:t>
            </a:r>
          </a:p>
          <a:p>
            <a:r>
              <a:rPr lang="en-US" sz="1600" dirty="0"/>
              <a:t>Causen Indra – 1801417134</a:t>
            </a:r>
          </a:p>
          <a:p>
            <a:r>
              <a:rPr lang="en-US" sz="1600" dirty="0"/>
              <a:t>Eric – 1801434020</a:t>
            </a:r>
          </a:p>
          <a:p>
            <a:r>
              <a:rPr lang="en-US" sz="1600" dirty="0"/>
              <a:t>Eric - 1801436096</a:t>
            </a:r>
          </a:p>
          <a:p>
            <a:r>
              <a:rPr lang="en-US" sz="1600" dirty="0" err="1"/>
              <a:t>Iwan</a:t>
            </a:r>
            <a:r>
              <a:rPr lang="en-US" sz="1600" dirty="0"/>
              <a:t> Guntur – 1801415444</a:t>
            </a:r>
          </a:p>
          <a:p>
            <a:r>
              <a:rPr lang="en-US" sz="1600" dirty="0" err="1"/>
              <a:t>Rindy</a:t>
            </a:r>
            <a:r>
              <a:rPr lang="en-US" sz="1600" dirty="0"/>
              <a:t> </a:t>
            </a:r>
            <a:r>
              <a:rPr lang="en-US" sz="1600" dirty="0" err="1"/>
              <a:t>Istian</a:t>
            </a:r>
            <a:r>
              <a:rPr lang="en-US" sz="1600" dirty="0"/>
              <a:t> -1801447023 </a:t>
            </a:r>
          </a:p>
          <a:p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41997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016020"/>
              </p:ext>
            </p:extLst>
          </p:nvPr>
        </p:nvGraphicFramePr>
        <p:xfrm>
          <a:off x="1484313" y="284814"/>
          <a:ext cx="10018712" cy="6165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80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2"/>
            <a:ext cx="10018713" cy="1102659"/>
          </a:xfrm>
        </p:spPr>
        <p:txBody>
          <a:bodyPr>
            <a:normAutofit/>
          </a:bodyPr>
          <a:lstStyle/>
          <a:p>
            <a:r>
              <a:rPr lang="en-US" dirty="0" smtClean="0"/>
              <a:t>Our progress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96037"/>
            <a:ext cx="10018713" cy="3895165"/>
          </a:xfrm>
        </p:spPr>
        <p:txBody>
          <a:bodyPr/>
          <a:lstStyle/>
          <a:p>
            <a:r>
              <a:rPr lang="en-US" dirty="0" smtClean="0"/>
              <a:t>Analysis design</a:t>
            </a:r>
          </a:p>
          <a:p>
            <a:r>
              <a:rPr lang="en-US" dirty="0" smtClean="0"/>
              <a:t>Database analysis</a:t>
            </a:r>
          </a:p>
          <a:p>
            <a:r>
              <a:rPr lang="en-US" dirty="0" smtClean="0"/>
              <a:t>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2260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3"/>
            <a:ext cx="10018713" cy="1089211"/>
          </a:xfrm>
        </p:spPr>
        <p:txBody>
          <a:bodyPr>
            <a:normAutofit/>
          </a:bodyPr>
          <a:lstStyle/>
          <a:p>
            <a:r>
              <a:rPr lang="en-US" dirty="0" smtClean="0"/>
              <a:t>Our next step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36377"/>
            <a:ext cx="10018713" cy="3854824"/>
          </a:xfrm>
        </p:spPr>
        <p:txBody>
          <a:bodyPr/>
          <a:lstStyle/>
          <a:p>
            <a:r>
              <a:rPr lang="en-US" dirty="0" smtClean="0"/>
              <a:t>Back end development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Debugging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6353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528049"/>
            <a:ext cx="10018713" cy="17525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143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324</TotalTime>
  <Words>65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Scrum Update Presentation</vt:lpstr>
      <vt:lpstr>PowerPoint Presentation</vt:lpstr>
      <vt:lpstr>Our progress </vt:lpstr>
      <vt:lpstr>Our next step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Update Presentation</dc:title>
  <dc:creator>Duty Corporation</dc:creator>
  <cp:lastModifiedBy>Duty Corporation</cp:lastModifiedBy>
  <cp:revision>8</cp:revision>
  <dcterms:created xsi:type="dcterms:W3CDTF">2016-05-25T16:55:13Z</dcterms:created>
  <dcterms:modified xsi:type="dcterms:W3CDTF">2016-05-25T22:19:23Z</dcterms:modified>
</cp:coreProperties>
</file>