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0" r:id="rId3"/>
    <p:sldId id="26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7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49A57-0511-4EE1-9971-C021B9EA8184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5148-F9EC-4DE9-AA38-26619440B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2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29062-57CE-EF43-884D-DCB4E2532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3B9A7-17B7-1950-B4B2-26248168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BA4997-5958-5685-1CC2-04FFA804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980E1-03CA-570E-F038-C772EA07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EBE8C-EF8B-B89F-D9F7-FB6BBF59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10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2440F-BEC1-44CC-F739-F0A199BC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140E9C-61AE-E29B-ED5F-65504221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865A9-A238-57C4-EBA2-F23EDC70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1C177-AC47-7DD7-EC92-3F53A565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ECE5E-0C72-A7BD-D7F4-D59216F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4E1A5E-7D3A-E835-2459-14B9A4A5E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5B626C-1756-B146-C492-78B3660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F649F-39F7-CFFB-8767-451C826B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26647-4624-8E46-4DDA-D5C591C7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5F396-9A93-D371-229D-15AA5EA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07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05DAC-2CD7-1246-A198-7297E2DA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103A6-0284-AEF8-934A-74D20DBB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C2BC2-2EEA-0C6C-4C9F-0F6B727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A1D84-A84A-A551-796E-53FE7390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34DF0-098D-90DA-AE85-73607DEF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0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2707D-32D9-D877-ACD4-C23C1328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8D2D49-047B-3FB5-4608-28A9111E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C295B-D6C7-733D-5F6F-97941793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F3CB7-53D8-82A5-45DD-4CE89B30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A7E21-8D96-1867-DFFE-03069E5D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1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F16DF-5B0A-E342-EAD7-D2164D9A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524BD-3FB9-CFF7-A18C-FCAF95A94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E75AED-21FE-2642-519A-07CB77A69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1DAC6-1162-BA45-7DF4-5C40510C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5A1ADF-60B9-7BCA-7166-B4D135D1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53D2BD-5F35-87F8-7064-2DE066CB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A702F-99C8-2812-E566-AF7BC6FC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16C7A-5F96-0146-A41B-49D0E7A3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CB68E-9BD6-489B-C21F-AC927B7C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0BA789-AFB6-3F42-190D-4BA25BEB7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A8A37-37BD-7168-C222-213928C94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1D7137-C1BB-E4B4-21B5-6EA01D7A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E24D50-932E-03C9-2CA0-FCDBAFC7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486598-B472-137A-D78F-CF1E9017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8309B-7465-0A6B-FDA5-8D24D452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AB33E8-D57C-F514-6D75-FE585309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82A2B7-EF5A-FCD2-E3BC-3B2CE239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9FA2EB-D0A6-E408-720C-A807A653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1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BB26C-F7A6-CF60-806B-080092B6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90A775-34E7-0B90-6A2C-4BDA11B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032AD0-D917-D7D4-D254-0C8EA70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1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4BFDC-07E6-0074-7A23-B86FC233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C17ED-3BF5-AD1C-DFA5-EAD03DBC8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8878EE-7931-D25C-21BF-72096C329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F9607C-0727-5DC4-9CD1-EC24EF4C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6B4F6E-26A5-9087-935A-4554BFD5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E4FB5C-84E7-3A17-77BC-EB5ACE4B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6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CB2FB-AD7B-2D08-3CA1-E2DA5993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071485-6BAC-08A9-8A48-8523F3A71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40109C-DC93-8928-856D-8F8B8C39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46A750-A983-59A7-FCF5-06D858E8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0632CC-947A-B352-5ACF-57432E97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3924FB-C4AE-0125-4C07-CD1834A3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91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7A22CF-AF83-E8CB-6C63-F0BECEE5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09CD9-5304-BD90-9756-8815972FA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1C425-35E1-188C-145D-AC892F3F3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2B1C7-612A-4EB4-B0AB-A387456A285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5E77C3-DFE8-4E60-73C8-E74BC2420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24F58-36FE-F5B8-7FC4-AA16FFA78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C7708-272E-4905-A6A3-20F474771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66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B5F44-B900-29E1-FEFC-47DC895E9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C0CFDD-C976-8904-8852-6A8D204B5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A2FBA4-7E88-8E4A-A9EF-B68DA7203AB8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52324"/>
                </a:solidFill>
              </a:rPr>
              <a:t>Un peu de lecture pour aller plus loin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8DFF743-7934-7E5E-4326-4B98D7041ED3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Ressources supplémentaires</a:t>
            </a:r>
          </a:p>
        </p:txBody>
      </p:sp>
      <p:pic>
        <p:nvPicPr>
          <p:cNvPr id="1026" name="Picture 2" descr="Effective Pandas 2: Opinionated Patterns for Data Manipulation (Treading on  Python Book 4) (English Edition) eBook : Harrison, Matt: Amazon.fr:  Boutique Kindle">
            <a:extLst>
              <a:ext uri="{FF2B5EF4-FFF2-40B4-BE49-F238E27FC236}">
                <a16:creationId xmlns:a16="http://schemas.microsoft.com/office/drawing/2014/main" id="{65829A3E-9E77-54FD-2180-82CB0E2C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93" y="1714500"/>
            <a:ext cx="22939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C2EC2598-B8A0-456F-FBEB-E69CF288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09" y="1097432"/>
            <a:ext cx="3868676" cy="46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fr - Clean Code: A Handbook of Agile Software Craftsmanship (Robert  C. Martin) - Martin, Robert - Livres">
            <a:extLst>
              <a:ext uri="{FF2B5EF4-FFF2-40B4-BE49-F238E27FC236}">
                <a16:creationId xmlns:a16="http://schemas.microsoft.com/office/drawing/2014/main" id="{68C23462-5923-A7E0-8076-8FD5B967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7" y="1714500"/>
            <a:ext cx="2666548" cy="352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fr - Designing Data–Intensive Applications - Kleppmann, Martin -  Livres">
            <a:extLst>
              <a:ext uri="{FF2B5EF4-FFF2-40B4-BE49-F238E27FC236}">
                <a16:creationId xmlns:a16="http://schemas.microsoft.com/office/drawing/2014/main" id="{9A51F93C-AEB0-3B35-8B05-7EA59093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08" y="3588080"/>
            <a:ext cx="1742992" cy="22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BB9F2-6488-10AC-0689-106954A1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5D595-B31D-8246-73FA-F46441AF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16" y="1457030"/>
            <a:ext cx="10515600" cy="4351338"/>
          </a:xfrm>
        </p:spPr>
        <p:txBody>
          <a:bodyPr/>
          <a:lstStyle/>
          <a:p>
            <a:r>
              <a:rPr lang="fr-FR" dirty="0"/>
              <a:t>Créer un environnement virtuel avec </a:t>
            </a:r>
            <a:r>
              <a:rPr lang="fr-FR" i="1" dirty="0" err="1"/>
              <a:t>pip</a:t>
            </a:r>
            <a:r>
              <a:rPr lang="fr-FR" i="1" dirty="0"/>
              <a:t> </a:t>
            </a:r>
          </a:p>
          <a:p>
            <a:r>
              <a:rPr lang="fr-FR" dirty="0"/>
              <a:t>Écrire un fichier </a:t>
            </a:r>
            <a:r>
              <a:rPr lang="fr-FR" i="1" dirty="0"/>
              <a:t>requirements.txt</a:t>
            </a:r>
          </a:p>
          <a:p>
            <a:r>
              <a:rPr lang="fr-FR" dirty="0"/>
              <a:t>Utiliser son environnement virtuel (avec </a:t>
            </a:r>
            <a:r>
              <a:rPr lang="fr-FR" dirty="0" err="1"/>
              <a:t>VSCode</a:t>
            </a:r>
            <a:r>
              <a:rPr lang="fr-FR" dirty="0"/>
              <a:t> et </a:t>
            </a:r>
            <a:r>
              <a:rPr lang="fr-FR" dirty="0" err="1"/>
              <a:t>JupyterLab</a:t>
            </a:r>
            <a:r>
              <a:rPr lang="fr-FR" dirty="0"/>
              <a:t>) </a:t>
            </a:r>
          </a:p>
          <a:p>
            <a:r>
              <a:rPr lang="fr-FR"/>
              <a:t>https://www.sspcloud.fr/formation?path=%5B%22Introduction%20to%20Python%22%2C%22Data%20Manipulation%22%5D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640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Grand écran</PresentationFormat>
  <Paragraphs>8</Paragraphs>
  <Slides>3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Geist SemiBold</vt:lpstr>
      <vt:lpstr>Thème Office</vt:lpstr>
      <vt:lpstr>Présentation PowerPoint</vt:lpstr>
      <vt:lpstr>Présentation PowerPoint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Fabien Hos</dc:creator>
  <cp:lastModifiedBy>Fabien Hos</cp:lastModifiedBy>
  <cp:revision>1</cp:revision>
  <dcterms:created xsi:type="dcterms:W3CDTF">2025-03-24T22:00:02Z</dcterms:created>
  <dcterms:modified xsi:type="dcterms:W3CDTF">2025-03-24T22:00:33Z</dcterms:modified>
</cp:coreProperties>
</file>