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1" r:id="rId10"/>
    <p:sldId id="267" r:id="rId11"/>
    <p:sldId id="263" r:id="rId12"/>
    <p:sldId id="270" r:id="rId13"/>
    <p:sldId id="268" r:id="rId14"/>
    <p:sldId id="26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pana Purna Surya Chandra Raju" initials="" lastIdx="1" clrIdx="0">
    <p:extLst>
      <p:ext uri="{19B8F6BF-5375-455C-9EA6-DF929625EA0E}">
        <p15:presenceInfo xmlns:p15="http://schemas.microsoft.com/office/powerpoint/2012/main" userId="S::23B91A5470@srkrec.ac.in::582f91d0-7280-4cb5-a49a-4752fc516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0T10:13:18.383" idx="1">
    <p:pos x="3420" y="800"/>
    <p:text>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87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94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comments" Target="../comments/commen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7" y="469422"/>
            <a:ext cx="7023627" cy="3953406"/>
          </a:xfrm>
        </p:spPr>
        <p:txBody>
          <a:bodyPr/>
          <a:lstStyle/>
          <a:p>
            <a:r>
              <a:rPr lang="en-IN" dirty="0"/>
              <a:t>Breast  </a:t>
            </a:r>
            <a:r>
              <a:rPr dirty="0" err="1"/>
              <a:t>Cance</a:t>
            </a:r>
            <a:r>
              <a:rPr lang="en-IN" dirty="0"/>
              <a:t>r     </a:t>
            </a:r>
            <a:br>
              <a:rPr lang="en-IN" dirty="0"/>
            </a:br>
            <a:r>
              <a:rPr dirty="0" err="1"/>
              <a:t>Predictio</a:t>
            </a:r>
            <a:r>
              <a:rPr lang="en-IN" dirty="0"/>
              <a:t>n  :   </a:t>
            </a:r>
            <a:r>
              <a:rPr dirty="0"/>
              <a:t> </a:t>
            </a:r>
            <a:br>
              <a:rPr lang="en-IN" dirty="0"/>
            </a:br>
            <a:r>
              <a:rPr dirty="0"/>
              <a:t>A Machine Learning</a:t>
            </a:r>
            <a:br>
              <a:rPr lang="en-IN" dirty="0"/>
            </a:br>
            <a:r>
              <a:rPr dirty="0"/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5004223"/>
            <a:ext cx="5990459" cy="1027416"/>
          </a:xfrm>
        </p:spPr>
        <p:txBody>
          <a:bodyPr/>
          <a:lstStyle/>
          <a:p>
            <a:r>
              <a:t>Enhancing Early Diagnosis with SVM and Other Classifiers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6CD4-E292-DFE9-ACA7-50B225FB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for</a:t>
            </a:r>
            <a:br>
              <a:rPr lang="en-US" dirty="0"/>
            </a:br>
            <a:r>
              <a:rPr lang="en-US" dirty="0"/>
              <a:t>Model evaluation metrices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65F2F-F1BD-3E1E-236C-003DC9C9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0" y="2233664"/>
            <a:ext cx="8133432" cy="2711143"/>
          </a:xfrm>
        </p:spPr>
      </p:pic>
    </p:spTree>
    <p:extLst>
      <p:ext uri="{BB962C8B-B14F-4D97-AF65-F5344CB8AC3E}">
        <p14:creationId xmlns:p14="http://schemas.microsoft.com/office/powerpoint/2010/main" val="33820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59" y="1221740"/>
            <a:ext cx="6347713" cy="1320800"/>
          </a:xfrm>
        </p:spPr>
        <p:txBody>
          <a:bodyPr/>
          <a:lstStyle/>
          <a:p>
            <a:r>
              <a:rPr dirty="0"/>
              <a:t>Result Analysis</a:t>
            </a:r>
            <a:r>
              <a:rPr lang="en-US" dirty="0"/>
              <a:t> of Best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13" y="2080261"/>
            <a:ext cx="4693914" cy="3347145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Evaluation Metrics (Test Data):</a:t>
            </a:r>
          </a:p>
          <a:p>
            <a:r>
              <a:rPr dirty="0"/>
              <a:t>- SVM: Accuracy = 97%, F1 Score = 0.98</a:t>
            </a:r>
          </a:p>
          <a:p>
            <a:r>
              <a:rPr dirty="0"/>
              <a:t>- Random Forest: Accuracy = 96%, F1 Score = 0.97</a:t>
            </a:r>
          </a:p>
          <a:p>
            <a:r>
              <a:rPr dirty="0"/>
              <a:t>- Naive Bayes: Accuracy = 96%, F1 Score = 0.97</a:t>
            </a:r>
          </a:p>
          <a:p>
            <a:r>
              <a:rPr dirty="0"/>
              <a:t>- Decision Tree &amp; KNN: Accuracy = 95%, F1 Score = 0.96</a:t>
            </a:r>
          </a:p>
          <a:p>
            <a:endParaRPr dirty="0"/>
          </a:p>
          <a:p>
            <a:r>
              <a:rPr dirty="0"/>
              <a:t>SVM selected as best model based on highest F1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6457-61CE-5588-7A8E-E0C3B22C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41" y="2405153"/>
            <a:ext cx="3371700" cy="26973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21AF-218D-5473-295A-CFED137A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7" y="186837"/>
            <a:ext cx="6347713" cy="1320800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BD7C1-36F4-2CFA-948D-97F3D3A3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205"/>
          <a:stretch/>
        </p:blipFill>
        <p:spPr>
          <a:xfrm>
            <a:off x="274513" y="938845"/>
            <a:ext cx="3824349" cy="5811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62D43-C30B-DD01-9873-FB7AAC22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48" y="847237"/>
            <a:ext cx="3962401" cy="59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CCFF-E5AE-BFEE-E11E-0EDD1218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Entering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A9237-2A1E-E295-58F3-6BC2B76B4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884"/>
          <a:stretch/>
        </p:blipFill>
        <p:spPr>
          <a:xfrm>
            <a:off x="708774" y="1603427"/>
            <a:ext cx="4126993" cy="2321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B5553-37D7-383C-F2A2-85A7EEA0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52" y="4193184"/>
            <a:ext cx="4126992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83FC-BF12-8718-2B40-F0AA471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Entering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B677B-570C-6890-5E7F-D1E50CA3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867"/>
          <a:stretch/>
        </p:blipFill>
        <p:spPr>
          <a:xfrm>
            <a:off x="389681" y="1930400"/>
            <a:ext cx="5331962" cy="24001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5FDFF-C676-B9EC-67FB-66087449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90" y="4504209"/>
            <a:ext cx="4009611" cy="2255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00BFF-C487-C0E4-F77F-FC24159F5C81}"/>
              </a:ext>
            </a:extLst>
          </p:cNvPr>
          <p:cNvSpPr txBox="1"/>
          <p:nvPr/>
        </p:nvSpPr>
        <p:spPr>
          <a:xfrm>
            <a:off x="902208" y="4901184"/>
            <a:ext cx="3102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The tumor is likely: Malignant</a:t>
            </a:r>
            <a:endParaRPr lang="en-IN" b="1" i="0" dirty="0">
              <a:solidFill>
                <a:srgbClr val="2C3E50"/>
              </a:solidFill>
              <a:effectLst/>
              <a:latin typeface="Segoe UI" panose="020B0502040204020203" pitchFamily="34" charset="0"/>
            </a:endParaRPr>
          </a:p>
          <a:p>
            <a:endParaRPr lang="en-IN" b="1" dirty="0">
              <a:solidFill>
                <a:srgbClr val="2C3E50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00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offers a powerful solution for early breast cancer detection.</a:t>
            </a:r>
          </a:p>
          <a:p>
            <a:r>
              <a:t>Among five classifiers tested, SVM achieved the best results with an F1 score of 0.98.</a:t>
            </a:r>
          </a:p>
          <a:p>
            <a:r>
              <a:t>Future work includes using more data and exploring deep learning techniques.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CD7E4E-F294-E164-556E-282419D91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77188"/>
              </p:ext>
            </p:extLst>
          </p:nvPr>
        </p:nvGraphicFramePr>
        <p:xfrm>
          <a:off x="2577987" y="7676636"/>
          <a:ext cx="609600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1056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268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5833774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104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161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462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 Cancer Wisconsin Dataset (UCI / </a:t>
            </a:r>
            <a:r>
              <a:rPr dirty="0" err="1"/>
              <a:t>sklearn.datasets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Scikit</a:t>
            </a:r>
            <a:r>
              <a:rPr dirty="0"/>
              <a:t>-learn: Machine Learning in Python</a:t>
            </a:r>
          </a:p>
          <a:p>
            <a:r>
              <a:rPr dirty="0"/>
              <a:t>- </a:t>
            </a:r>
            <a:r>
              <a:rPr dirty="0" err="1"/>
              <a:t>Seaborn</a:t>
            </a:r>
            <a:r>
              <a:rPr dirty="0"/>
              <a:t> and </a:t>
            </a:r>
            <a:r>
              <a:rPr dirty="0" err="1"/>
              <a:t>Matplotlib</a:t>
            </a:r>
            <a:r>
              <a:rPr dirty="0"/>
              <a:t> for visualizations</a:t>
            </a:r>
          </a:p>
          <a:p>
            <a:r>
              <a:rPr dirty="0"/>
              <a:t>- Python (pandas, </a:t>
            </a:r>
            <a:r>
              <a:rPr dirty="0" err="1"/>
              <a:t>numpy</a:t>
            </a:r>
            <a:r>
              <a:rPr dirty="0"/>
              <a:t>) for data preprocessing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Feedback are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explores machine learning models to predict  cancer. </a:t>
            </a:r>
            <a:endParaRPr lang="en-IN" dirty="0"/>
          </a:p>
          <a:p>
            <a:r>
              <a:rPr dirty="0"/>
              <a:t>Using the  Cancer Wisconsin dataset, five models were evaluated.</a:t>
            </a:r>
            <a:endParaRPr lang="en-IN" dirty="0"/>
          </a:p>
          <a:p>
            <a:r>
              <a:rPr dirty="0"/>
              <a:t> Support Vector Machine (SVM) emerged as the best with 97% accuracy and 0.98 F1-score.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C</a:t>
            </a:r>
            <a:r>
              <a:rPr dirty="0"/>
              <a:t>a</a:t>
            </a:r>
            <a:r>
              <a:rPr lang="en-IN" dirty="0"/>
              <a:t>n</a:t>
            </a:r>
            <a:r>
              <a:rPr dirty="0" err="1"/>
              <a:t>cer</a:t>
            </a:r>
            <a:r>
              <a:rPr lang="en-IN" dirty="0"/>
              <a:t> of</a:t>
            </a:r>
            <a:r>
              <a:rPr dirty="0"/>
              <a:t> is a leading cause of cancer-related deaths.</a:t>
            </a:r>
            <a:endParaRPr lang="en-IN" dirty="0"/>
          </a:p>
          <a:p>
            <a:r>
              <a:rPr dirty="0"/>
              <a:t> Early detection improves survival rates. Traditional diagnostic methods are time-consuming and subjective. </a:t>
            </a:r>
            <a:endParaRPr lang="en-IN" dirty="0"/>
          </a:p>
          <a:p>
            <a:r>
              <a:rPr dirty="0"/>
              <a:t>Machine learning offers fast, reliable, and accurate alternatives for diagnosis.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Current  cancer diagnosis methods can be subjective and error-prone. There's a need for accurate, automated systems to assist medical professionals. Machine learning provides data-driven decision support to improve diagnostic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Data Collection:  Cancer Wisconsin dataset</a:t>
            </a:r>
          </a:p>
          <a:p>
            <a:r>
              <a:rPr dirty="0"/>
              <a:t>2. Data Preprocessing: Handle missing values, scale features</a:t>
            </a:r>
          </a:p>
          <a:p>
            <a:r>
              <a:rPr dirty="0"/>
              <a:t>3. Model Training: SVM, KNN, Decision Tree, Random Forest, Naive Bayes</a:t>
            </a:r>
          </a:p>
          <a:p>
            <a:r>
              <a:rPr dirty="0"/>
              <a:t>4. Model Evaluation: Accuracy, Precision, F1-score, Confusion Matrix</a:t>
            </a:r>
          </a:p>
          <a:p>
            <a:r>
              <a:rPr dirty="0"/>
              <a:t>5. Best Model Selection based on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BB551-E831-7513-4EA2-0E6D5306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775" y="517087"/>
            <a:ext cx="7703550" cy="6399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IN" sz="5400" dirty="0"/>
              <a:t>System Architecture </a:t>
            </a:r>
            <a:endParaRPr lang="en-US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AAF1D1-334B-2E56-7BE9-F3D1CD7C1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19" y="1216421"/>
            <a:ext cx="3935196" cy="5103155"/>
          </a:xfrm>
        </p:spPr>
      </p:pic>
    </p:spTree>
    <p:extLst>
      <p:ext uri="{BB962C8B-B14F-4D97-AF65-F5344CB8AC3E}">
        <p14:creationId xmlns:p14="http://schemas.microsoft.com/office/powerpoint/2010/main" val="25870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0161"/>
            <a:ext cx="6347714" cy="1752600"/>
          </a:xfrm>
        </p:spPr>
        <p:txBody>
          <a:bodyPr>
            <a:normAutofit/>
          </a:bodyPr>
          <a:lstStyle/>
          <a:p>
            <a:r>
              <a:rPr dirty="0"/>
              <a:t>The dataset contains 569 samples and 30 features describing tumor characteristics.</a:t>
            </a:r>
          </a:p>
          <a:p>
            <a:r>
              <a:rPr dirty="0"/>
              <a:t>Target variable: 'diagnosis' - Malignant (1), Benign (0)</a:t>
            </a:r>
          </a:p>
          <a:p>
            <a:r>
              <a:rPr dirty="0"/>
              <a:t>Preprocessing included standard scaling and null value handling.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14B33-0E7D-AD32-A12B-A0C74D2F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" y="3154679"/>
            <a:ext cx="8616645" cy="25298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 split into 80% training and 20% testing.</a:t>
            </a:r>
          </a:p>
          <a:p>
            <a:r>
              <a:rPr dirty="0" err="1"/>
              <a:t>StandardScaler</a:t>
            </a:r>
            <a:r>
              <a:rPr dirty="0"/>
              <a:t> used for feature normalization.</a:t>
            </a:r>
          </a:p>
          <a:p>
            <a:r>
              <a:rPr dirty="0"/>
              <a:t>Evaluated models:</a:t>
            </a:r>
          </a:p>
          <a:p>
            <a:r>
              <a:rPr dirty="0"/>
              <a:t>- K-Nearest Neighbors</a:t>
            </a:r>
          </a:p>
          <a:p>
            <a:r>
              <a:rPr dirty="0"/>
              <a:t>- Decision Tree</a:t>
            </a:r>
          </a:p>
          <a:p>
            <a:r>
              <a:rPr dirty="0"/>
              <a:t>- Random Forest</a:t>
            </a:r>
          </a:p>
          <a:p>
            <a:r>
              <a:rPr dirty="0"/>
              <a:t>- SVM</a:t>
            </a:r>
          </a:p>
          <a:p>
            <a:r>
              <a:rPr dirty="0"/>
              <a:t>- Naive Bayes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4ED9-9278-C705-9CC8-A7DA70EE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E2A981-4461-B6C2-CF5D-B5EBD67B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700550"/>
            <a:ext cx="6348413" cy="3227051"/>
          </a:xfrm>
        </p:spPr>
      </p:pic>
    </p:spTree>
    <p:extLst>
      <p:ext uri="{BB962C8B-B14F-4D97-AF65-F5344CB8AC3E}">
        <p14:creationId xmlns:p14="http://schemas.microsoft.com/office/powerpoint/2010/main" val="3835070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444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Breast  Cancer      Prediction  :     A Machine Learning Approach</vt:lpstr>
      <vt:lpstr>Abstract</vt:lpstr>
      <vt:lpstr>Introduction</vt:lpstr>
      <vt:lpstr>Problem Statement</vt:lpstr>
      <vt:lpstr>Proposed Methodology</vt:lpstr>
      <vt:lpstr>System Architecture </vt:lpstr>
      <vt:lpstr>Dataset</vt:lpstr>
      <vt:lpstr>Model Training &amp; Evaluation</vt:lpstr>
      <vt:lpstr>Result</vt:lpstr>
      <vt:lpstr>Data visualization for Model evaluation metrices</vt:lpstr>
      <vt:lpstr>Result Analysis of Best Model</vt:lpstr>
      <vt:lpstr>Code</vt:lpstr>
      <vt:lpstr>Before Entering Values</vt:lpstr>
      <vt:lpstr>After Entering Values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Cancer Prediction: A Machine Learning Approach</dc:title>
  <dc:subject/>
  <dc:creator/>
  <cp:keywords/>
  <dc:description>generated using python-pptx</dc:description>
  <cp:lastModifiedBy>Jampana Purna Surya Chandra Raju</cp:lastModifiedBy>
  <cp:revision>11</cp:revision>
  <dcterms:created xsi:type="dcterms:W3CDTF">2013-01-27T09:14:16Z</dcterms:created>
  <dcterms:modified xsi:type="dcterms:W3CDTF">2025-04-21T03:32:23Z</dcterms:modified>
  <cp:category/>
</cp:coreProperties>
</file>