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1174-DCD2-4EA8-BA7B-901090A08E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1954-F0B3-41FA-A780-2DFDA185A2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otrisong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isp.aisind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IISP Database </a:t>
            </a:r>
            <a:r>
              <a:rPr lang="en-US" dirty="0" err="1" smtClean="0"/>
              <a:t>Utk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# </a:t>
            </a:r>
            <a:r>
              <a:rPr lang="en-US" sz="2800" b="1" dirty="0" err="1" smtClean="0">
                <a:solidFill>
                  <a:srgbClr val="FF0000"/>
                </a:solidFill>
              </a:rPr>
              <a:t>Menyetujui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Pendaftaran</a:t>
            </a:r>
            <a:r>
              <a:rPr lang="en-US" sz="2800" b="1" dirty="0" smtClean="0">
                <a:solidFill>
                  <a:srgbClr val="FF0000"/>
                </a:solidFill>
              </a:rPr>
              <a:t> Membership AISINDO </a:t>
            </a:r>
            <a:r>
              <a:rPr lang="en-US" sz="2800" b="1" dirty="0" err="1" smtClean="0">
                <a:solidFill>
                  <a:srgbClr val="FF0000"/>
                </a:solidFill>
              </a:rPr>
              <a:t>Baru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# </a:t>
            </a:r>
            <a:r>
              <a:rPr lang="en-US" sz="2800" b="1" dirty="0" err="1" smtClean="0">
                <a:solidFill>
                  <a:srgbClr val="FF0000"/>
                </a:solidFill>
              </a:rPr>
              <a:t>Menyetujui</a:t>
            </a:r>
            <a:r>
              <a:rPr lang="en-US" sz="2800" b="1" dirty="0" smtClean="0">
                <a:solidFill>
                  <a:srgbClr val="FF0000"/>
                </a:solidFill>
              </a:rPr>
              <a:t> Renewal Membership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# </a:t>
            </a:r>
            <a:r>
              <a:rPr lang="en-US" sz="2800" b="1" dirty="0" err="1" smtClean="0">
                <a:solidFill>
                  <a:srgbClr val="FF0000"/>
                </a:solidFill>
              </a:rPr>
              <a:t>Mengubah</a:t>
            </a:r>
            <a:r>
              <a:rPr lang="en-US" sz="2800" b="1" dirty="0" smtClean="0">
                <a:solidFill>
                  <a:srgbClr val="FF0000"/>
                </a:solidFill>
              </a:rPr>
              <a:t> Level Membership </a:t>
            </a:r>
            <a:r>
              <a:rPr lang="en-US" sz="2800" b="1" dirty="0" err="1" smtClean="0">
                <a:solidFill>
                  <a:srgbClr val="FF0000"/>
                </a:solidFill>
              </a:rPr>
              <a:t>berdasarkan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hasil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penilaian</a:t>
            </a:r>
            <a:r>
              <a:rPr lang="en-US" sz="2800" b="1" dirty="0" smtClean="0">
                <a:solidFill>
                  <a:srgbClr val="FF0000"/>
                </a:solidFill>
              </a:rPr>
              <a:t> REVIEWER PDU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457200"/>
            <a:ext cx="581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Pertanyaan</a:t>
            </a:r>
            <a:r>
              <a:rPr lang="en-US" b="1" dirty="0" smtClean="0"/>
              <a:t>? </a:t>
            </a:r>
            <a:r>
              <a:rPr lang="en-US" b="1" dirty="0" err="1" smtClean="0"/>
              <a:t>Bantuan</a:t>
            </a:r>
            <a:r>
              <a:rPr lang="en-US" b="1" dirty="0" smtClean="0"/>
              <a:t>? </a:t>
            </a:r>
            <a:r>
              <a:rPr lang="en-US" b="1" dirty="0" err="1" smtClean="0"/>
              <a:t>Hubungi</a:t>
            </a:r>
            <a:r>
              <a:rPr lang="en-US" b="1" dirty="0" smtClean="0"/>
              <a:t> HATMA SURYOTRISONGKO</a:t>
            </a:r>
          </a:p>
          <a:p>
            <a:pPr algn="ctr"/>
            <a:r>
              <a:rPr lang="en-US" b="1" dirty="0" smtClean="0">
                <a:hlinkClick r:id="rId2"/>
              </a:rPr>
              <a:t>suryotrisongko@gmail.com</a:t>
            </a:r>
            <a:endParaRPr lang="en-US" b="1" dirty="0" smtClean="0"/>
          </a:p>
          <a:p>
            <a:pPr algn="ctr"/>
            <a:r>
              <a:rPr lang="en-US" b="1" dirty="0" smtClean="0"/>
              <a:t>SMS/WA = +6285359007300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Buka</a:t>
            </a:r>
            <a:r>
              <a:rPr lang="en-US" dirty="0" smtClean="0"/>
              <a:t> web </a:t>
            </a:r>
            <a:r>
              <a:rPr lang="en-US" dirty="0" smtClean="0">
                <a:hlinkClick r:id="rId2"/>
              </a:rPr>
              <a:t>http://iisp.aisindo.org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ADMIN </a:t>
            </a:r>
            <a:r>
              <a:rPr lang="en-US" dirty="0" err="1" smtClean="0"/>
              <a:t>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1344"/>
          <a:stretch>
            <a:fillRect/>
          </a:stretch>
        </p:blipFill>
        <p:spPr bwMode="auto">
          <a:xfrm>
            <a:off x="128452" y="1264920"/>
            <a:ext cx="8786948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berhasil</a:t>
            </a:r>
            <a:r>
              <a:rPr lang="en-US" sz="3600" dirty="0" smtClean="0"/>
              <a:t> login,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menu </a:t>
            </a:r>
            <a:r>
              <a:rPr lang="en-US" sz="3600" dirty="0" err="1" smtClean="0"/>
              <a:t>baru</a:t>
            </a:r>
            <a:r>
              <a:rPr lang="en-US" sz="3600" dirty="0" smtClean="0"/>
              <a:t> = </a:t>
            </a:r>
            <a:r>
              <a:rPr lang="en-US" sz="3600" b="1" dirty="0" smtClean="0"/>
              <a:t>LIST USER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smtClean="0"/>
              <a:t>REVIEW PDU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98" y="1600200"/>
            <a:ext cx="909350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3. </a:t>
            </a:r>
            <a:r>
              <a:rPr lang="en-US" sz="3600" dirty="0" err="1" smtClean="0"/>
              <a:t>Klik</a:t>
            </a:r>
            <a:r>
              <a:rPr lang="en-US" sz="3600" dirty="0" smtClean="0"/>
              <a:t> menu </a:t>
            </a:r>
            <a:r>
              <a:rPr lang="en-US" sz="3600" b="1" dirty="0" smtClean="0"/>
              <a:t>LIST-USER</a:t>
            </a:r>
            <a:r>
              <a:rPr lang="en-US" sz="3600" dirty="0" smtClean="0"/>
              <a:t>, </a:t>
            </a:r>
            <a:r>
              <a:rPr lang="en-US" sz="3600" dirty="0" err="1" smtClean="0"/>
              <a:t>lalu</a:t>
            </a:r>
            <a:r>
              <a:rPr lang="en-US" sz="3600" dirty="0" smtClean="0"/>
              <a:t> </a:t>
            </a:r>
            <a:r>
              <a:rPr lang="en-US" sz="3600" dirty="0" err="1" smtClean="0"/>
              <a:t>klik</a:t>
            </a:r>
            <a:r>
              <a:rPr lang="en-US" sz="3600" dirty="0" smtClean="0"/>
              <a:t> link Payment Receipt </a:t>
            </a:r>
            <a:r>
              <a:rPr lang="en-US" sz="3600" dirty="0" err="1" smtClean="0"/>
              <a:t>utk</a:t>
            </a:r>
            <a:r>
              <a:rPr lang="en-US" sz="3600" dirty="0" smtClean="0"/>
              <a:t> </a:t>
            </a:r>
            <a:r>
              <a:rPr lang="en-US" sz="3600" dirty="0" err="1" smtClean="0"/>
              <a:t>validasi</a:t>
            </a:r>
            <a:r>
              <a:rPr lang="en-US" sz="3600" dirty="0" smtClean="0"/>
              <a:t> </a:t>
            </a:r>
            <a:r>
              <a:rPr lang="en-US" sz="3600" dirty="0" err="1" smtClean="0"/>
              <a:t>pembayaran</a:t>
            </a:r>
            <a:r>
              <a:rPr lang="en-US" sz="3600" dirty="0" smtClean="0"/>
              <a:t>, </a:t>
            </a:r>
            <a:r>
              <a:rPr lang="en-US" sz="3600" dirty="0" err="1" smtClean="0"/>
              <a:t>lalu</a:t>
            </a:r>
            <a:r>
              <a:rPr lang="en-US" sz="3600" dirty="0" smtClean="0"/>
              <a:t> </a:t>
            </a:r>
            <a:r>
              <a:rPr lang="en-US" sz="3600" dirty="0" err="1" smtClean="0"/>
              <a:t>klik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b="1" dirty="0" smtClean="0"/>
              <a:t>NAMA</a:t>
            </a:r>
            <a:r>
              <a:rPr lang="en-US" sz="3600" dirty="0" smtClean="0"/>
              <a:t> </a:t>
            </a:r>
            <a:r>
              <a:rPr lang="en-US" sz="3600" dirty="0" err="1" smtClean="0"/>
              <a:t>utk</a:t>
            </a:r>
            <a:r>
              <a:rPr lang="en-US" sz="3600" dirty="0" smtClean="0"/>
              <a:t> </a:t>
            </a:r>
            <a:r>
              <a:rPr lang="en-US" sz="3600" dirty="0" err="1" smtClean="0"/>
              <a:t>menyetujui</a:t>
            </a:r>
            <a:r>
              <a:rPr lang="en-US" sz="3600" dirty="0" smtClean="0"/>
              <a:t>/approval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98" y="2011680"/>
            <a:ext cx="909350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4. </a:t>
            </a:r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mengedit</a:t>
            </a:r>
            <a:r>
              <a:rPr lang="en-US" sz="3200" dirty="0" smtClean="0"/>
              <a:t> </a:t>
            </a:r>
            <a:r>
              <a:rPr lang="en-US" sz="3200" dirty="0" err="1" smtClean="0"/>
              <a:t>profil</a:t>
            </a:r>
            <a:r>
              <a:rPr lang="en-US" sz="3200" dirty="0" smtClean="0"/>
              <a:t> member, </a:t>
            </a:r>
            <a:r>
              <a:rPr lang="en-US" sz="3200" dirty="0" err="1" smtClean="0"/>
              <a:t>isikan</a:t>
            </a:r>
            <a:r>
              <a:rPr lang="en-US" sz="3200" dirty="0" smtClean="0"/>
              <a:t> </a:t>
            </a:r>
            <a:r>
              <a:rPr lang="en-US" sz="3200" dirty="0" err="1" smtClean="0"/>
              <a:t>kolom</a:t>
            </a:r>
            <a:r>
              <a:rPr lang="en-US" sz="3200" dirty="0" smtClean="0"/>
              <a:t> Member ID, Active AISINDO Membership, Expiration Date, Featured Expert, Reviewer, </a:t>
            </a:r>
            <a:r>
              <a:rPr lang="en-US" sz="3200" dirty="0" err="1" smtClean="0"/>
              <a:t>dll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b="2688"/>
          <a:stretch>
            <a:fillRect/>
          </a:stretch>
        </p:blipFill>
        <p:spPr bwMode="auto">
          <a:xfrm>
            <a:off x="187235" y="1341120"/>
            <a:ext cx="8804365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037"/>
            <a:ext cx="8686800" cy="61261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AISINDO Member ID</a:t>
            </a:r>
            <a:r>
              <a:rPr lang="en-US" sz="1800" dirty="0" smtClean="0"/>
              <a:t> = </a:t>
            </a:r>
            <a:r>
              <a:rPr lang="en-US" sz="1800" dirty="0" err="1" smtClean="0"/>
              <a:t>nomor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endParaRPr lang="en-US" sz="1800" dirty="0" smtClean="0"/>
          </a:p>
          <a:p>
            <a:r>
              <a:rPr lang="en-US" sz="1800" b="1" dirty="0" smtClean="0"/>
              <a:t>Email </a:t>
            </a:r>
            <a:r>
              <a:rPr lang="en-US" sz="1800" dirty="0" smtClean="0"/>
              <a:t>= </a:t>
            </a:r>
            <a:r>
              <a:rPr lang="en-US" sz="1800" dirty="0" err="1" smtClean="0"/>
              <a:t>alamat</a:t>
            </a:r>
            <a:r>
              <a:rPr lang="en-US" sz="1800" dirty="0" smtClean="0"/>
              <a:t> email </a:t>
            </a:r>
            <a:r>
              <a:rPr lang="en-US" sz="1800" dirty="0" err="1" smtClean="0"/>
              <a:t>anggota</a:t>
            </a:r>
            <a:endParaRPr lang="en-US" sz="1800" dirty="0" smtClean="0"/>
          </a:p>
          <a:p>
            <a:r>
              <a:rPr lang="en-US" sz="1800" b="1" dirty="0" smtClean="0"/>
              <a:t>Active Email?</a:t>
            </a:r>
            <a:r>
              <a:rPr lang="en-US" sz="1800" dirty="0" smtClean="0"/>
              <a:t> = </a:t>
            </a:r>
            <a:r>
              <a:rPr lang="en-US" sz="1800" dirty="0" err="1" smtClean="0"/>
              <a:t>defaultnya</a:t>
            </a:r>
            <a:r>
              <a:rPr lang="en-US" sz="1800" dirty="0" smtClean="0"/>
              <a:t> </a:t>
            </a:r>
            <a:r>
              <a:rPr lang="en-US" sz="1800" dirty="0" err="1" smtClean="0"/>
              <a:t>otomatis</a:t>
            </a:r>
            <a:r>
              <a:rPr lang="en-US" sz="1800" dirty="0" smtClean="0"/>
              <a:t> </a:t>
            </a:r>
            <a:r>
              <a:rPr lang="en-US" sz="1800" dirty="0" err="1" smtClean="0"/>
              <a:t>terisi</a:t>
            </a:r>
            <a:r>
              <a:rPr lang="en-US" sz="1800" dirty="0" smtClean="0"/>
              <a:t> </a:t>
            </a:r>
            <a:r>
              <a:rPr lang="en-US" sz="1800" b="1" dirty="0" smtClean="0"/>
              <a:t>TRUE</a:t>
            </a:r>
            <a:r>
              <a:rPr lang="en-US" sz="1800" dirty="0" smtClean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member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 err="1" smtClean="0"/>
              <a:t>tahapan</a:t>
            </a:r>
            <a:r>
              <a:rPr lang="en-US" sz="1800" dirty="0" smtClean="0"/>
              <a:t> </a:t>
            </a:r>
            <a:r>
              <a:rPr lang="en-US" sz="1800" dirty="0" err="1" smtClean="0"/>
              <a:t>verifikasi</a:t>
            </a:r>
            <a:r>
              <a:rPr lang="en-US" sz="1800" dirty="0" smtClean="0"/>
              <a:t> email. NAMUN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menerima</a:t>
            </a:r>
            <a:r>
              <a:rPr lang="en-US" sz="1800" dirty="0" smtClean="0"/>
              <a:t> email </a:t>
            </a:r>
            <a:r>
              <a:rPr lang="en-US" sz="1800" dirty="0" err="1" smtClean="0"/>
              <a:t>yg</a:t>
            </a:r>
            <a:r>
              <a:rPr lang="en-US" sz="1800" dirty="0" smtClean="0"/>
              <a:t> </a:t>
            </a:r>
            <a:r>
              <a:rPr lang="en-US" sz="1800" dirty="0" err="1" smtClean="0"/>
              <a:t>berisi</a:t>
            </a:r>
            <a:r>
              <a:rPr lang="en-US" sz="1800" dirty="0" smtClean="0"/>
              <a:t> link AKTIVASI, </a:t>
            </a:r>
            <a:r>
              <a:rPr lang="en-US" sz="1800" dirty="0" err="1" smtClean="0"/>
              <a:t>maka</a:t>
            </a:r>
            <a:r>
              <a:rPr lang="en-US" sz="1800" dirty="0" smtClean="0"/>
              <a:t> admin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mengubah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TRUE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manual. </a:t>
            </a:r>
          </a:p>
          <a:p>
            <a:r>
              <a:rPr lang="en-US" sz="1800" b="1" dirty="0" smtClean="0"/>
              <a:t>AISINDO Member Since</a:t>
            </a:r>
            <a:r>
              <a:rPr lang="en-US" sz="1800" dirty="0" smtClean="0"/>
              <a:t> (format: mm/</a:t>
            </a:r>
            <a:r>
              <a:rPr lang="en-US" sz="1800" dirty="0" err="1" smtClean="0"/>
              <a:t>dd</a:t>
            </a:r>
            <a:r>
              <a:rPr lang="en-US" sz="1800" dirty="0" smtClean="0"/>
              <a:t>/</a:t>
            </a:r>
            <a:r>
              <a:rPr lang="en-US" sz="1800" dirty="0" err="1" smtClean="0"/>
              <a:t>yyy</a:t>
            </a:r>
            <a:r>
              <a:rPr lang="en-US" sz="1800" dirty="0" smtClean="0"/>
              <a:t>),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= </a:t>
            </a:r>
            <a:r>
              <a:rPr lang="en-US" sz="1800" b="1" dirty="0" smtClean="0"/>
              <a:t>02/22/2017</a:t>
            </a:r>
          </a:p>
          <a:p>
            <a:r>
              <a:rPr lang="en-US" sz="1800" b="1" dirty="0" smtClean="0"/>
              <a:t>AISINDO Membership Expiration Date</a:t>
            </a:r>
            <a:r>
              <a:rPr lang="en-US" sz="1800" dirty="0" smtClean="0"/>
              <a:t> (format: mm/</a:t>
            </a:r>
            <a:r>
              <a:rPr lang="en-US" sz="1800" dirty="0" err="1" smtClean="0"/>
              <a:t>dd</a:t>
            </a:r>
            <a:r>
              <a:rPr lang="en-US" sz="1800" dirty="0" smtClean="0"/>
              <a:t>/</a:t>
            </a:r>
            <a:r>
              <a:rPr lang="en-US" sz="1800" dirty="0" err="1" smtClean="0"/>
              <a:t>yyy</a:t>
            </a:r>
            <a:r>
              <a:rPr lang="en-US" sz="1800" dirty="0" smtClean="0"/>
              <a:t>)= </a:t>
            </a:r>
            <a:r>
              <a:rPr lang="en-US" sz="1800" dirty="0" err="1" smtClean="0"/>
              <a:t>Isikan</a:t>
            </a:r>
            <a:r>
              <a:rPr lang="en-US" sz="1800" dirty="0" smtClean="0"/>
              <a:t> </a:t>
            </a:r>
            <a:r>
              <a:rPr lang="en-US" sz="1800" dirty="0" err="1" smtClean="0"/>
              <a:t>kapan</a:t>
            </a:r>
            <a:r>
              <a:rPr lang="en-US" sz="1800" dirty="0" smtClean="0"/>
              <a:t> </a:t>
            </a:r>
            <a:r>
              <a:rPr lang="en-US" sz="1800" dirty="0" err="1" smtClean="0"/>
              <a:t>membershipnya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expired (</a:t>
            </a:r>
            <a:r>
              <a:rPr lang="en-US" sz="1800" dirty="0" err="1" smtClean="0"/>
              <a:t>sesuaikan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pembayaran</a:t>
            </a:r>
            <a:r>
              <a:rPr lang="en-US" sz="1800" dirty="0" smtClean="0"/>
              <a:t>),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= </a:t>
            </a:r>
            <a:r>
              <a:rPr lang="en-US" sz="1800" b="1" dirty="0" smtClean="0"/>
              <a:t>02/22/2018</a:t>
            </a:r>
            <a:endParaRPr lang="en-US" sz="1800" b="1" dirty="0" smtClean="0"/>
          </a:p>
          <a:p>
            <a:r>
              <a:rPr lang="en-US" sz="1800" b="1" dirty="0" smtClean="0"/>
              <a:t>Active AISINDO Membership?</a:t>
            </a:r>
            <a:r>
              <a:rPr lang="en-US" sz="1800" dirty="0" smtClean="0"/>
              <a:t> = </a:t>
            </a:r>
            <a:r>
              <a:rPr lang="en-US" sz="1800" dirty="0" err="1" smtClean="0"/>
              <a:t>isi</a:t>
            </a:r>
            <a:r>
              <a:rPr lang="en-US" sz="1800" dirty="0" smtClean="0"/>
              <a:t> </a:t>
            </a:r>
            <a:r>
              <a:rPr lang="en-US" sz="1800" b="1" dirty="0" smtClean="0"/>
              <a:t>TRUE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pembayaran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dikonfirmasi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pastikan</a:t>
            </a:r>
            <a:r>
              <a:rPr lang="en-US" sz="1800" dirty="0" smtClean="0"/>
              <a:t> EXPIRATION DATE </a:t>
            </a:r>
            <a:r>
              <a:rPr lang="en-US" sz="1800" dirty="0" err="1" smtClean="0"/>
              <a:t>disesuaikan</a:t>
            </a:r>
            <a:r>
              <a:rPr lang="en-US" sz="1800" dirty="0" smtClean="0"/>
              <a:t>.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bayar</a:t>
            </a:r>
            <a:r>
              <a:rPr lang="en-US" sz="1800" dirty="0" smtClean="0"/>
              <a:t> </a:t>
            </a:r>
            <a:r>
              <a:rPr lang="en-US" sz="1800" dirty="0" err="1" smtClean="0"/>
              <a:t>keanggotaan</a:t>
            </a:r>
            <a:r>
              <a:rPr lang="en-US" sz="1800" dirty="0" smtClean="0"/>
              <a:t> </a:t>
            </a:r>
            <a:r>
              <a:rPr lang="en-US" sz="1800" dirty="0" err="1" smtClean="0"/>
              <a:t>utk</a:t>
            </a:r>
            <a:r>
              <a:rPr lang="en-US" sz="1800" dirty="0" smtClean="0"/>
              <a:t> 1 </a:t>
            </a:r>
            <a:r>
              <a:rPr lang="en-US" sz="1800" dirty="0" err="1" smtClean="0"/>
              <a:t>tahun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expiration date = </a:t>
            </a:r>
            <a:r>
              <a:rPr lang="en-US" sz="1800" dirty="0" err="1" smtClean="0"/>
              <a:t>hari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+ 1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kemudian</a:t>
            </a:r>
            <a:endParaRPr lang="en-US" sz="1800" dirty="0" smtClean="0"/>
          </a:p>
          <a:p>
            <a:r>
              <a:rPr lang="en-US" sz="1800" b="1" dirty="0" smtClean="0"/>
              <a:t>Payment Receipt</a:t>
            </a:r>
            <a:r>
              <a:rPr lang="en-US" sz="1800" dirty="0" smtClean="0"/>
              <a:t> = </a:t>
            </a:r>
            <a:r>
              <a:rPr lang="en-US" sz="1800" dirty="0" err="1" smtClean="0"/>
              <a:t>berisi</a:t>
            </a:r>
            <a:r>
              <a:rPr lang="en-US" sz="1800" dirty="0" smtClean="0"/>
              <a:t> scan2an </a:t>
            </a:r>
            <a:r>
              <a:rPr lang="en-US" sz="1800" dirty="0" err="1" smtClean="0"/>
              <a:t>bukti</a:t>
            </a:r>
            <a:r>
              <a:rPr lang="en-US" sz="1800" dirty="0" smtClean="0"/>
              <a:t> </a:t>
            </a:r>
            <a:r>
              <a:rPr lang="en-US" sz="1800" dirty="0" err="1" smtClean="0"/>
              <a:t>pembayaran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upload.</a:t>
            </a:r>
          </a:p>
          <a:p>
            <a:r>
              <a:rPr lang="en-US" sz="1800" b="1" dirty="0" smtClean="0"/>
              <a:t>Featured Expert?</a:t>
            </a:r>
            <a:r>
              <a:rPr lang="en-US" sz="1800" dirty="0" smtClean="0"/>
              <a:t> =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TRUE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profil</a:t>
            </a:r>
            <a:r>
              <a:rPr lang="en-US" sz="1800" dirty="0" smtClean="0"/>
              <a:t> </a:t>
            </a:r>
            <a:r>
              <a:rPr lang="en-US" sz="1800" dirty="0" err="1" smtClean="0"/>
              <a:t>beliau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dipajang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halaman</a:t>
            </a:r>
            <a:r>
              <a:rPr lang="en-US" sz="1800" dirty="0" smtClean="0"/>
              <a:t> </a:t>
            </a:r>
            <a:r>
              <a:rPr lang="en-US" sz="1800" dirty="0" err="1" smtClean="0"/>
              <a:t>depan</a:t>
            </a:r>
            <a:r>
              <a:rPr lang="en-US" sz="1800" dirty="0" smtClean="0"/>
              <a:t> web iisp.aisindo.org </a:t>
            </a:r>
          </a:p>
          <a:p>
            <a:r>
              <a:rPr lang="en-US" sz="1800" b="1" dirty="0" smtClean="0"/>
              <a:t>Level AISINDO Membership / Expert</a:t>
            </a:r>
            <a:r>
              <a:rPr lang="en-US" sz="1800" dirty="0" smtClean="0"/>
              <a:t>, </a:t>
            </a:r>
            <a:r>
              <a:rPr lang="en-US" sz="1800" dirty="0" err="1" smtClean="0"/>
              <a:t>isi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Level </a:t>
            </a:r>
            <a:r>
              <a:rPr lang="en-US" sz="1800" dirty="0" err="1" smtClean="0"/>
              <a:t>Keangoataan</a:t>
            </a:r>
            <a:r>
              <a:rPr lang="en-US" sz="1800" dirty="0" smtClean="0"/>
              <a:t>. </a:t>
            </a:r>
            <a:r>
              <a:rPr lang="en-US" sz="1800" dirty="0" err="1" smtClean="0"/>
              <a:t>Jika</a:t>
            </a:r>
            <a:r>
              <a:rPr lang="en-US" sz="1800" dirty="0" smtClean="0"/>
              <a:t> member </a:t>
            </a:r>
            <a:r>
              <a:rPr lang="en-US" sz="1800" dirty="0" err="1" smtClean="0"/>
              <a:t>baru</a:t>
            </a:r>
            <a:r>
              <a:rPr lang="en-US" sz="1800" dirty="0" smtClean="0"/>
              <a:t>, </a:t>
            </a:r>
            <a:r>
              <a:rPr lang="en-US" sz="1800" dirty="0" err="1" smtClean="0"/>
              <a:t>isi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b="1" dirty="0" smtClean="0"/>
              <a:t>- </a:t>
            </a:r>
            <a:r>
              <a:rPr lang="en-US" sz="1800" dirty="0" smtClean="0"/>
              <a:t> .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ADMIN </a:t>
            </a:r>
            <a:r>
              <a:rPr lang="en-US" sz="1800" dirty="0" err="1" smtClean="0"/>
              <a:t>menerima</a:t>
            </a:r>
            <a:r>
              <a:rPr lang="en-US" sz="1800" dirty="0" smtClean="0"/>
              <a:t> </a:t>
            </a:r>
            <a:r>
              <a:rPr lang="en-US" sz="1800" dirty="0" err="1" smtClean="0"/>
              <a:t>konfirmasi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Reviewer PDU, </a:t>
            </a:r>
            <a:r>
              <a:rPr lang="en-US" sz="1800" dirty="0" err="1" smtClean="0"/>
              <a:t>maka</a:t>
            </a:r>
            <a:r>
              <a:rPr lang="en-US" sz="1800" dirty="0" smtClean="0"/>
              <a:t> ADMIN </a:t>
            </a:r>
            <a:r>
              <a:rPr lang="en-US" sz="1800" dirty="0" err="1" smtClean="0"/>
              <a:t>bertugas</a:t>
            </a:r>
            <a:r>
              <a:rPr lang="en-US" sz="1800" dirty="0" smtClean="0"/>
              <a:t> </a:t>
            </a:r>
            <a:r>
              <a:rPr lang="en-US" sz="1800" dirty="0" err="1" smtClean="0"/>
              <a:t>menyesuaikan</a:t>
            </a:r>
            <a:r>
              <a:rPr lang="en-US" sz="1800" dirty="0" smtClean="0"/>
              <a:t> </a:t>
            </a:r>
            <a:r>
              <a:rPr lang="en-US" sz="1800" dirty="0" err="1" smtClean="0"/>
              <a:t>isian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penilaian</a:t>
            </a:r>
            <a:r>
              <a:rPr lang="en-US" sz="1800" dirty="0" smtClean="0"/>
              <a:t> Reviewer PDU.</a:t>
            </a:r>
          </a:p>
          <a:p>
            <a:r>
              <a:rPr lang="en-US" sz="1800" b="1" dirty="0" smtClean="0"/>
              <a:t>Is This User The REVIEWER For PDU System ? (Choose Carefully!)</a:t>
            </a:r>
            <a:r>
              <a:rPr lang="en-US" sz="1800" dirty="0" smtClean="0"/>
              <a:t> , </a:t>
            </a:r>
            <a:r>
              <a:rPr lang="en-US" sz="1800" dirty="0" err="1" smtClean="0"/>
              <a:t>isi</a:t>
            </a:r>
            <a:r>
              <a:rPr lang="en-US" sz="1800" dirty="0" smtClean="0"/>
              <a:t> TRUE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beliau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assign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REVIEWER PDU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bertugas</a:t>
            </a:r>
            <a:r>
              <a:rPr lang="en-US" sz="1800" dirty="0" smtClean="0"/>
              <a:t> </a:t>
            </a:r>
            <a:r>
              <a:rPr lang="en-US" sz="1800" dirty="0" err="1" smtClean="0"/>
              <a:t>menilai</a:t>
            </a:r>
            <a:r>
              <a:rPr lang="en-US" sz="1800" dirty="0" smtClean="0"/>
              <a:t> </a:t>
            </a:r>
            <a:r>
              <a:rPr lang="en-US" sz="1800" dirty="0" err="1" smtClean="0"/>
              <a:t>isian</a:t>
            </a:r>
            <a:r>
              <a:rPr lang="en-US" sz="1800" dirty="0" smtClean="0"/>
              <a:t> PDU </a:t>
            </a:r>
            <a:r>
              <a:rPr lang="en-US" sz="1800" dirty="0" err="1" smtClean="0"/>
              <a:t>anggota</a:t>
            </a:r>
            <a:r>
              <a:rPr lang="en-US" sz="1800" dirty="0"/>
              <a:t> </a:t>
            </a:r>
            <a:r>
              <a:rPr lang="en-US" sz="1800" b="1" dirty="0" smtClean="0"/>
              <a:t>(HATI-HATI)</a:t>
            </a:r>
            <a:endParaRPr lang="en-US" sz="1800" dirty="0" smtClean="0"/>
          </a:p>
          <a:p>
            <a:r>
              <a:rPr lang="en-US" sz="1800" b="1" dirty="0" smtClean="0"/>
              <a:t>Is This User The ADMINISTRATOR For This System ? </a:t>
            </a:r>
            <a:r>
              <a:rPr lang="en-US" sz="1800" dirty="0" smtClean="0"/>
              <a:t>(Choose Carefully!) , </a:t>
            </a:r>
            <a:r>
              <a:rPr lang="en-US" sz="1800" dirty="0" err="1" smtClean="0"/>
              <a:t>isi</a:t>
            </a:r>
            <a:r>
              <a:rPr lang="en-US" sz="1800" dirty="0" smtClean="0"/>
              <a:t> TRUE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dia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ADMIN web iisp.aisindo.org </a:t>
            </a:r>
            <a:r>
              <a:rPr lang="en-US" sz="1800" b="1" dirty="0" smtClean="0"/>
              <a:t>(HATI-HATI)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6. </a:t>
            </a:r>
            <a:r>
              <a:rPr lang="en-US" sz="2800" dirty="0" err="1" smtClean="0"/>
              <a:t>Pastikan</a:t>
            </a:r>
            <a:r>
              <a:rPr lang="en-US" sz="2800" dirty="0" smtClean="0"/>
              <a:t> </a:t>
            </a:r>
            <a:r>
              <a:rPr lang="en-US" sz="2800" dirty="0" err="1" smtClean="0"/>
              <a:t>isian</a:t>
            </a:r>
            <a:r>
              <a:rPr lang="en-US" sz="2800" dirty="0" smtClean="0"/>
              <a:t> form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SIMPAN,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notifikasi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anggota</a:t>
            </a:r>
            <a:r>
              <a:rPr lang="en-US" sz="2800" b="1" dirty="0" smtClean="0"/>
              <a:t> </a:t>
            </a:r>
            <a:r>
              <a:rPr lang="en-US" sz="2800" dirty="0" err="1" smtClean="0"/>
              <a:t>tsb</a:t>
            </a:r>
            <a:r>
              <a:rPr lang="en-US" sz="2800" dirty="0" smtClean="0"/>
              <a:t> via SMS/WA/Email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804365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smtClean="0"/>
              <a:t>RENEWAL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3 s/d 6 </a:t>
            </a:r>
            <a:r>
              <a:rPr lang="en-US" dirty="0" err="1" smtClean="0"/>
              <a:t>di</a:t>
            </a:r>
            <a:r>
              <a:rPr lang="en-US" dirty="0" smtClean="0"/>
              <a:t> slide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Login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ADMIN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b="1" dirty="0" smtClean="0"/>
              <a:t>LIST-USER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 smtClean="0"/>
          </a:p>
          <a:p>
            <a:r>
              <a:rPr lang="en-US" b="1" dirty="0" smtClean="0"/>
              <a:t>Edit Profile </a:t>
            </a:r>
            <a:r>
              <a:rPr lang="en-US" b="1" dirty="0" err="1" smtClean="0"/>
              <a:t>nya</a:t>
            </a:r>
            <a:r>
              <a:rPr lang="en-US" dirty="0" smtClean="0"/>
              <a:t>, set </a:t>
            </a:r>
            <a:r>
              <a:rPr lang="en-US" b="1" dirty="0" smtClean="0"/>
              <a:t>Expiration Date </a:t>
            </a:r>
            <a:r>
              <a:rPr lang="en-US" dirty="0" smtClean="0"/>
              <a:t>&amp; </a:t>
            </a:r>
            <a:r>
              <a:rPr lang="en-US" b="1" dirty="0" smtClean="0"/>
              <a:t>Active Membership = TRUE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endParaRPr lang="en-US" dirty="0" smtClean="0"/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b="1" dirty="0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bersangkutan</a:t>
            </a:r>
            <a:r>
              <a:rPr lang="en-US" dirty="0" smtClean="0"/>
              <a:t> via SMS/Email/WA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8.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menerima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hasil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penilaian</a:t>
            </a:r>
            <a:r>
              <a:rPr lang="en-US" sz="3600" b="1" dirty="0" smtClean="0"/>
              <a:t> PDU </a:t>
            </a:r>
            <a:r>
              <a:rPr lang="en-US" sz="3600" b="1" dirty="0" err="1" smtClean="0"/>
              <a:t>dari</a:t>
            </a:r>
            <a:r>
              <a:rPr lang="en-US" sz="3600" b="1" dirty="0" smtClean="0"/>
              <a:t> REVIEWER</a:t>
            </a:r>
            <a:r>
              <a:rPr lang="en-US" sz="3600" dirty="0" smtClean="0"/>
              <a:t>, </a:t>
            </a:r>
            <a:r>
              <a:rPr lang="en-US" sz="3600" dirty="0" err="1" smtClean="0"/>
              <a:t>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</a:t>
            </a:r>
            <a:r>
              <a:rPr lang="en-US" sz="3600" dirty="0" err="1" smtClean="0"/>
              <a:t>yg</a:t>
            </a:r>
            <a:r>
              <a:rPr lang="en-US" sz="3600" dirty="0" smtClean="0"/>
              <a:t> </a:t>
            </a:r>
            <a:r>
              <a:rPr lang="en-US" sz="3600" dirty="0" err="1" smtClean="0"/>
              <a:t>sama</a:t>
            </a:r>
            <a:r>
              <a:rPr lang="en-US" sz="3600" dirty="0" smtClean="0"/>
              <a:t>,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poin</a:t>
            </a:r>
            <a:r>
              <a:rPr lang="en-US" sz="3600" dirty="0" smtClean="0"/>
              <a:t> 3 s/d 6 </a:t>
            </a:r>
            <a:r>
              <a:rPr lang="en-US" sz="3600" dirty="0" err="1" smtClean="0"/>
              <a:t>di</a:t>
            </a:r>
            <a:r>
              <a:rPr lang="en-US" sz="3600" dirty="0" smtClean="0"/>
              <a:t> slide </a:t>
            </a:r>
            <a:r>
              <a:rPr lang="en-US" sz="3600" dirty="0" err="1" smtClean="0"/>
              <a:t>sebelumnya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Login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ADMIN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b="1" dirty="0" smtClean="0"/>
              <a:t>LIST-USER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 smtClean="0"/>
          </a:p>
          <a:p>
            <a:r>
              <a:rPr lang="en-US" b="1" dirty="0" smtClean="0"/>
              <a:t>Edit Profile</a:t>
            </a:r>
            <a:r>
              <a:rPr lang="en-US" dirty="0" smtClean="0"/>
              <a:t> </a:t>
            </a:r>
            <a:r>
              <a:rPr lang="en-US" b="1" dirty="0" err="1" smtClean="0"/>
              <a:t>nya</a:t>
            </a:r>
            <a:r>
              <a:rPr lang="en-US" dirty="0" smtClean="0"/>
              <a:t>, set </a:t>
            </a:r>
            <a:r>
              <a:rPr lang="en-US" b="1" dirty="0" smtClean="0"/>
              <a:t>MEMBERSHIP LEVEL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REVIEWER PDU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endParaRPr lang="en-US" dirty="0" smtClean="0"/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b="1" dirty="0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bersangkutan</a:t>
            </a:r>
            <a:r>
              <a:rPr lang="en-US" dirty="0" smtClean="0"/>
              <a:t> via SMS/Email/WA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Prosedur Administrasi IISP Database Utk ADMIN</vt:lpstr>
      <vt:lpstr>1. Buka web http://iisp.aisindo.org lalu login dengan akun ADMIN anda</vt:lpstr>
      <vt:lpstr>2. Setelah berhasil login, akan muncul menu baru = LIST USER dan REVIEW PDU</vt:lpstr>
      <vt:lpstr>3. Klik menu LIST-USER, lalu klik link Payment Receipt utk validasi pembayaran, lalu klik di NAMA utk menyetujui/approval</vt:lpstr>
      <vt:lpstr>4. Ketika mengedit profil member, isikan kolom Member ID, Active AISINDO Membership, Expiration Date, Featured Expert, Reviewer, dll. </vt:lpstr>
      <vt:lpstr>Slide 6</vt:lpstr>
      <vt:lpstr>6. Pastikan isian form sudah benar, klik tombol SIMPAN, lalu beri notifikasi anggota tsb via SMS/WA/Email</vt:lpstr>
      <vt:lpstr>7. Jika ada anggota yg melakukan RENEWAL, lakukan proses yg sama, dari poin 3 s/d 6 di slide sebelumnya</vt:lpstr>
      <vt:lpstr>8. Jika anda menerima hasil penilaian PDU dari REVIEWER, lakukan proses yg sama, dari poin 3 s/d 6 di slide sebelumnya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Administrasi IISP Database Utk ADMIN</dc:title>
  <dc:creator>oracle</dc:creator>
  <cp:lastModifiedBy>oracle</cp:lastModifiedBy>
  <cp:revision>24</cp:revision>
  <dcterms:created xsi:type="dcterms:W3CDTF">2017-02-21T23:06:25Z</dcterms:created>
  <dcterms:modified xsi:type="dcterms:W3CDTF">2017-02-21T23:42:51Z</dcterms:modified>
</cp:coreProperties>
</file>