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F1174-DCD2-4EA8-BA7B-901090A08EE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1954-F0B3-41FA-A780-2DFDA185A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F1174-DCD2-4EA8-BA7B-901090A08EEF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1954-F0B3-41FA-A780-2DFDA185A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ryotrisong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isp.aisindo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uryotrisongko@gmail.com" TargetMode="External"/><Relationship Id="rId2" Type="http://schemas.openxmlformats.org/officeDocument/2006/relationships/hyperlink" Target="mailto:service@aisindo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Review PDU </a:t>
            </a:r>
            <a:r>
              <a:rPr lang="en-US" dirty="0" err="1" smtClean="0"/>
              <a:t>utk</a:t>
            </a:r>
            <a:r>
              <a:rPr lang="en-US" dirty="0" smtClean="0"/>
              <a:t> REVIEWER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315200" cy="1752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# </a:t>
            </a:r>
            <a:r>
              <a:rPr lang="en-US" sz="2800" dirty="0" err="1" smtClean="0">
                <a:solidFill>
                  <a:srgbClr val="FF0000"/>
                </a:solidFill>
              </a:rPr>
              <a:t>klik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menu REVIEW-PDU </a:t>
            </a:r>
            <a:r>
              <a:rPr lang="en-US" sz="2800" dirty="0" err="1" smtClean="0">
                <a:solidFill>
                  <a:srgbClr val="FF0000"/>
                </a:solidFill>
              </a:rPr>
              <a:t>utk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melihat</a:t>
            </a:r>
            <a:r>
              <a:rPr lang="en-US" sz="2800" dirty="0" smtClean="0">
                <a:solidFill>
                  <a:srgbClr val="FF0000"/>
                </a:solidFill>
              </a:rPr>
              <a:t> list submission </a:t>
            </a:r>
            <a:r>
              <a:rPr lang="en-US" sz="2800" dirty="0" err="1" smtClean="0">
                <a:solidFill>
                  <a:srgbClr val="FF0000"/>
                </a:solidFill>
              </a:rPr>
              <a:t>yg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butuh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di</a:t>
            </a:r>
            <a:r>
              <a:rPr lang="en-US" sz="2800" dirty="0" smtClean="0">
                <a:solidFill>
                  <a:srgbClr val="FF0000"/>
                </a:solidFill>
              </a:rPr>
              <a:t> review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# </a:t>
            </a:r>
            <a:r>
              <a:rPr lang="en-US" sz="2800" dirty="0" err="1" smtClean="0">
                <a:solidFill>
                  <a:srgbClr val="FF0000"/>
                </a:solidFill>
              </a:rPr>
              <a:t>Menyetujui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/ </a:t>
            </a:r>
            <a:r>
              <a:rPr lang="en-US" sz="2800" dirty="0" err="1" smtClean="0">
                <a:solidFill>
                  <a:srgbClr val="FF0000"/>
                </a:solidFill>
              </a:rPr>
              <a:t>Menolak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Level Membership </a:t>
            </a:r>
            <a:r>
              <a:rPr lang="en-US" sz="2800" dirty="0" err="1" smtClean="0">
                <a:solidFill>
                  <a:srgbClr val="FF0000"/>
                </a:solidFill>
              </a:rPr>
              <a:t>baru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berdasarkan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hasil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penilaian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PDU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# </a:t>
            </a:r>
            <a:r>
              <a:rPr lang="en-US" sz="2800" dirty="0" err="1" smtClean="0">
                <a:solidFill>
                  <a:srgbClr val="FF0000"/>
                </a:solidFill>
              </a:rPr>
              <a:t>Memberikan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notifikasi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hasil</a:t>
            </a:r>
            <a:r>
              <a:rPr lang="en-US" sz="2800" dirty="0" smtClean="0">
                <a:solidFill>
                  <a:srgbClr val="FF0000"/>
                </a:solidFill>
              </a:rPr>
              <a:t> review </a:t>
            </a:r>
            <a:r>
              <a:rPr lang="en-US" sz="2800" dirty="0" err="1" smtClean="0">
                <a:solidFill>
                  <a:srgbClr val="FF0000"/>
                </a:solidFill>
              </a:rPr>
              <a:t>ke</a:t>
            </a:r>
            <a:r>
              <a:rPr lang="en-US" sz="2800" dirty="0" smtClean="0">
                <a:solidFill>
                  <a:srgbClr val="FF0000"/>
                </a:solidFill>
              </a:rPr>
              <a:t> helpdesk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457200"/>
            <a:ext cx="5816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Pertanyaan</a:t>
            </a:r>
            <a:r>
              <a:rPr lang="en-US" b="1" dirty="0" smtClean="0"/>
              <a:t>? </a:t>
            </a:r>
            <a:r>
              <a:rPr lang="en-US" b="1" dirty="0" err="1" smtClean="0"/>
              <a:t>Bantuan</a:t>
            </a:r>
            <a:r>
              <a:rPr lang="en-US" b="1" dirty="0" smtClean="0"/>
              <a:t>? </a:t>
            </a:r>
            <a:r>
              <a:rPr lang="en-US" b="1" dirty="0" err="1" smtClean="0"/>
              <a:t>Hubungi</a:t>
            </a:r>
            <a:r>
              <a:rPr lang="en-US" b="1" dirty="0" smtClean="0"/>
              <a:t> HATMA SURYOTRISONGKO</a:t>
            </a:r>
          </a:p>
          <a:p>
            <a:pPr algn="ctr"/>
            <a:r>
              <a:rPr lang="en-US" b="1" dirty="0" smtClean="0">
                <a:hlinkClick r:id="rId2"/>
              </a:rPr>
              <a:t>suryotrisongko@gmail.com</a:t>
            </a:r>
            <a:endParaRPr lang="en-US" b="1" dirty="0" smtClean="0"/>
          </a:p>
          <a:p>
            <a:pPr algn="ctr"/>
            <a:r>
              <a:rPr lang="en-US" b="1" dirty="0" smtClean="0"/>
              <a:t>SMS/WA = +6285359007300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Buka</a:t>
            </a:r>
            <a:r>
              <a:rPr lang="en-US" dirty="0" smtClean="0"/>
              <a:t> web </a:t>
            </a:r>
            <a:r>
              <a:rPr lang="en-US" dirty="0" smtClean="0">
                <a:hlinkClick r:id="rId2"/>
              </a:rPr>
              <a:t>http://iisp.aisindo.org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login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b="1" dirty="0" smtClean="0"/>
              <a:t>REVIEWER </a:t>
            </a:r>
            <a:r>
              <a:rPr lang="en-US" dirty="0" err="1" smtClean="0"/>
              <a:t>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b="1344"/>
          <a:stretch>
            <a:fillRect/>
          </a:stretch>
        </p:blipFill>
        <p:spPr bwMode="auto">
          <a:xfrm>
            <a:off x="128452" y="1264920"/>
            <a:ext cx="8786948" cy="559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2. </a:t>
            </a:r>
            <a:r>
              <a:rPr lang="en-US" sz="3600" dirty="0" err="1" smtClean="0"/>
              <a:t>Setelah</a:t>
            </a:r>
            <a:r>
              <a:rPr lang="en-US" sz="3600" dirty="0" smtClean="0"/>
              <a:t> </a:t>
            </a:r>
            <a:r>
              <a:rPr lang="en-US" sz="3600" dirty="0" err="1" smtClean="0"/>
              <a:t>berhasil</a:t>
            </a:r>
            <a:r>
              <a:rPr lang="en-US" sz="3600" dirty="0" smtClean="0"/>
              <a:t> login, </a:t>
            </a:r>
            <a:r>
              <a:rPr lang="en-US" sz="3600" dirty="0" err="1" smtClean="0"/>
              <a:t>akan</a:t>
            </a:r>
            <a:r>
              <a:rPr lang="en-US" sz="3600" dirty="0" smtClean="0"/>
              <a:t> </a:t>
            </a:r>
            <a:r>
              <a:rPr lang="en-US" sz="3600" dirty="0" err="1" smtClean="0"/>
              <a:t>muncul</a:t>
            </a:r>
            <a:r>
              <a:rPr lang="en-US" sz="3600" dirty="0" smtClean="0"/>
              <a:t> menu </a:t>
            </a:r>
            <a:r>
              <a:rPr lang="en-US" sz="3600" dirty="0" err="1" smtClean="0"/>
              <a:t>baru</a:t>
            </a:r>
            <a:r>
              <a:rPr lang="en-US" sz="3600" dirty="0" smtClean="0"/>
              <a:t> = </a:t>
            </a:r>
            <a:r>
              <a:rPr lang="en-US" sz="3600" b="1" dirty="0" smtClean="0"/>
              <a:t>REVIEW </a:t>
            </a:r>
            <a:r>
              <a:rPr lang="en-US" sz="3600" b="1" dirty="0" smtClean="0"/>
              <a:t>PDU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98" y="1600200"/>
            <a:ext cx="9093502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3. </a:t>
            </a:r>
            <a:r>
              <a:rPr lang="en-US" sz="3600" dirty="0" err="1" smtClean="0"/>
              <a:t>Klik</a:t>
            </a:r>
            <a:r>
              <a:rPr lang="en-US" sz="3600" dirty="0" smtClean="0"/>
              <a:t> menu </a:t>
            </a:r>
            <a:r>
              <a:rPr lang="en-US" sz="3600" b="1" dirty="0" smtClean="0"/>
              <a:t>REVIEW-PDU</a:t>
            </a:r>
            <a:r>
              <a:rPr lang="en-US" sz="3600" dirty="0" smtClean="0"/>
              <a:t>, </a:t>
            </a:r>
            <a:r>
              <a:rPr lang="en-US" sz="3600" dirty="0" err="1" smtClean="0"/>
              <a:t>lalu</a:t>
            </a:r>
            <a:r>
              <a:rPr lang="en-US" sz="3600" dirty="0" smtClean="0"/>
              <a:t> </a:t>
            </a:r>
            <a:r>
              <a:rPr lang="en-US" sz="3600" dirty="0" err="1" smtClean="0"/>
              <a:t>klik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salah</a:t>
            </a:r>
            <a:r>
              <a:rPr lang="en-US" sz="3600" dirty="0" smtClean="0"/>
              <a:t> </a:t>
            </a:r>
            <a:r>
              <a:rPr lang="en-US" sz="3600" dirty="0" err="1" smtClean="0"/>
              <a:t>satu</a:t>
            </a:r>
            <a:r>
              <a:rPr lang="en-US" sz="3600" dirty="0" smtClean="0"/>
              <a:t> </a:t>
            </a:r>
            <a:r>
              <a:rPr lang="en-US" sz="3600" b="1" dirty="0" smtClean="0"/>
              <a:t>NAMA</a:t>
            </a:r>
            <a:r>
              <a:rPr lang="en-US" sz="3600" dirty="0" smtClean="0"/>
              <a:t> </a:t>
            </a:r>
            <a:r>
              <a:rPr lang="en-US" sz="3600" dirty="0" err="1" smtClean="0"/>
              <a:t>utk</a:t>
            </a:r>
            <a:r>
              <a:rPr lang="en-US" sz="3600" dirty="0" smtClean="0"/>
              <a:t> </a:t>
            </a:r>
            <a:r>
              <a:rPr lang="en-US" sz="3600" dirty="0" err="1" smtClean="0"/>
              <a:t>memulai</a:t>
            </a:r>
            <a:r>
              <a:rPr lang="en-US" sz="3600" dirty="0" smtClean="0"/>
              <a:t> </a:t>
            </a:r>
            <a:r>
              <a:rPr lang="en-US" sz="3600" dirty="0" err="1" smtClean="0"/>
              <a:t>proses</a:t>
            </a:r>
            <a:r>
              <a:rPr lang="en-US" sz="3600" dirty="0" smtClean="0"/>
              <a:t> review PDU (</a:t>
            </a:r>
            <a:r>
              <a:rPr lang="en-US" sz="3600" dirty="0" err="1" smtClean="0"/>
              <a:t>perhatikan</a:t>
            </a:r>
            <a:r>
              <a:rPr lang="en-US" sz="3600" dirty="0" smtClean="0"/>
              <a:t> </a:t>
            </a:r>
            <a:r>
              <a:rPr lang="en-US" sz="3600" b="1" dirty="0" smtClean="0"/>
              <a:t>status </a:t>
            </a:r>
            <a:r>
              <a:rPr lang="en-US" sz="3600" dirty="0" err="1" smtClean="0"/>
              <a:t>yg</a:t>
            </a:r>
            <a:r>
              <a:rPr lang="en-US" sz="3600" dirty="0" smtClean="0"/>
              <a:t> waiting review)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69" y="2026920"/>
            <a:ext cx="8896231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4. </a:t>
            </a:r>
            <a:r>
              <a:rPr lang="en-US" sz="3600" dirty="0" err="1" smtClean="0"/>
              <a:t>Pelajari</a:t>
            </a:r>
            <a:r>
              <a:rPr lang="en-US" sz="3600" dirty="0" smtClean="0"/>
              <a:t> </a:t>
            </a:r>
            <a:r>
              <a:rPr lang="en-US" sz="3600" dirty="0" err="1" smtClean="0"/>
              <a:t>sertifikatnya</a:t>
            </a:r>
            <a:r>
              <a:rPr lang="en-US" sz="3600" dirty="0" smtClean="0"/>
              <a:t>, </a:t>
            </a:r>
            <a:r>
              <a:rPr lang="en-US" sz="3600" dirty="0" err="1" smtClean="0"/>
              <a:t>dll</a:t>
            </a:r>
            <a:r>
              <a:rPr lang="en-US" sz="3600" dirty="0" smtClean="0"/>
              <a:t>, </a:t>
            </a:r>
            <a:r>
              <a:rPr lang="en-US" sz="3600" dirty="0" err="1" smtClean="0"/>
              <a:t>kalau</a:t>
            </a:r>
            <a:r>
              <a:rPr lang="en-US" sz="3600" dirty="0" smtClean="0"/>
              <a:t> </a:t>
            </a:r>
            <a:r>
              <a:rPr lang="en-US" sz="3600" dirty="0" err="1" smtClean="0"/>
              <a:t>sudah</a:t>
            </a:r>
            <a:r>
              <a:rPr lang="en-US" sz="3600" dirty="0" smtClean="0"/>
              <a:t> </a:t>
            </a:r>
            <a:r>
              <a:rPr lang="en-US" sz="3600" dirty="0" err="1" smtClean="0"/>
              <a:t>disetujui</a:t>
            </a:r>
            <a:r>
              <a:rPr lang="en-US" sz="3600" dirty="0" smtClean="0"/>
              <a:t>, </a:t>
            </a:r>
            <a:r>
              <a:rPr lang="en-US" sz="3600" dirty="0" err="1" smtClean="0"/>
              <a:t>silakan</a:t>
            </a:r>
            <a:r>
              <a:rPr lang="en-US" sz="3600" dirty="0" smtClean="0"/>
              <a:t> set </a:t>
            </a:r>
            <a:r>
              <a:rPr lang="en-US" sz="3600" b="1" dirty="0" smtClean="0"/>
              <a:t>STATUS </a:t>
            </a:r>
            <a:r>
              <a:rPr lang="en-US" sz="3600" dirty="0" smtClean="0"/>
              <a:t>membership </a:t>
            </a:r>
            <a:r>
              <a:rPr lang="en-US" sz="3600" dirty="0" err="1" smtClean="0"/>
              <a:t>baru</a:t>
            </a:r>
            <a:r>
              <a:rPr lang="en-US" sz="3600" dirty="0" smtClean="0"/>
              <a:t> </a:t>
            </a:r>
            <a:r>
              <a:rPr lang="en-US" sz="3600" dirty="0" err="1" smtClean="0"/>
              <a:t>utk</a:t>
            </a:r>
            <a:r>
              <a:rPr lang="en-US" sz="3600" dirty="0" smtClean="0"/>
              <a:t> </a:t>
            </a:r>
            <a:r>
              <a:rPr lang="en-US" sz="3600" dirty="0" err="1" smtClean="0"/>
              <a:t>ybs</a:t>
            </a:r>
            <a:r>
              <a:rPr lang="en-US" sz="3600" dirty="0" smtClean="0"/>
              <a:t>, </a:t>
            </a:r>
            <a:r>
              <a:rPr lang="en-US" sz="3600" dirty="0" err="1" smtClean="0"/>
              <a:t>lalu</a:t>
            </a:r>
            <a:r>
              <a:rPr lang="en-US" sz="3600" dirty="0" smtClean="0"/>
              <a:t> </a:t>
            </a:r>
            <a:r>
              <a:rPr lang="en-US" sz="3600" dirty="0" err="1" smtClean="0"/>
              <a:t>klik</a:t>
            </a:r>
            <a:r>
              <a:rPr lang="en-US" sz="3600" dirty="0" smtClean="0"/>
              <a:t> </a:t>
            </a:r>
            <a:r>
              <a:rPr lang="en-US" sz="3600" dirty="0" err="1" smtClean="0"/>
              <a:t>tombol</a:t>
            </a:r>
            <a:r>
              <a:rPr lang="en-US" sz="3600" dirty="0" smtClean="0"/>
              <a:t> UPDATE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3080"/>
            <a:ext cx="9067312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5. </a:t>
            </a:r>
            <a:r>
              <a:rPr lang="en-US" sz="3600" dirty="0" err="1" smtClean="0"/>
              <a:t>Setelah</a:t>
            </a:r>
            <a:r>
              <a:rPr lang="en-US" sz="3600" dirty="0" smtClean="0"/>
              <a:t> </a:t>
            </a:r>
            <a:r>
              <a:rPr lang="en-US" sz="3600" dirty="0" err="1" smtClean="0"/>
              <a:t>tersimpan</a:t>
            </a:r>
            <a:r>
              <a:rPr lang="en-US" sz="3600" dirty="0" smtClean="0"/>
              <a:t>, </a:t>
            </a:r>
            <a:r>
              <a:rPr lang="en-US" sz="3600" b="1" dirty="0" err="1" smtClean="0"/>
              <a:t>notifikasi</a:t>
            </a:r>
            <a:r>
              <a:rPr lang="en-US" sz="3600" b="1" dirty="0" smtClean="0"/>
              <a:t> helpdesk </a:t>
            </a:r>
            <a:r>
              <a:rPr lang="en-US" sz="3600" dirty="0" smtClean="0"/>
              <a:t>via SMS/WA/Email </a:t>
            </a:r>
            <a:r>
              <a:rPr lang="en-US" sz="3600" dirty="0" err="1" smtClean="0"/>
              <a:t>supaya</a:t>
            </a:r>
            <a:r>
              <a:rPr lang="en-US" sz="3600" dirty="0" smtClean="0"/>
              <a:t> status membership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perbarui</a:t>
            </a:r>
            <a:r>
              <a:rPr lang="en-US" sz="3600" dirty="0" smtClean="0"/>
              <a:t> </a:t>
            </a:r>
            <a:r>
              <a:rPr lang="en-US" sz="3600" dirty="0" err="1" smtClean="0"/>
              <a:t>sesuai</a:t>
            </a:r>
            <a:r>
              <a:rPr lang="en-US" sz="3600" dirty="0" smtClean="0"/>
              <a:t> </a:t>
            </a:r>
            <a:r>
              <a:rPr lang="en-US" sz="3600" dirty="0" err="1" smtClean="0"/>
              <a:t>hasil</a:t>
            </a:r>
            <a:r>
              <a:rPr lang="en-US" sz="3600" dirty="0" smtClean="0"/>
              <a:t> review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b="1" dirty="0" smtClean="0"/>
              <a:t>HELPDESK </a:t>
            </a:r>
            <a:br>
              <a:rPr lang="en-US" b="1" dirty="0" smtClean="0"/>
            </a:br>
            <a:r>
              <a:rPr lang="en-US" b="1" dirty="0" err="1" smtClean="0"/>
              <a:t>WhatApps</a:t>
            </a:r>
            <a:r>
              <a:rPr lang="en-US" b="1" dirty="0" smtClean="0"/>
              <a:t>/SMS/Mobile</a:t>
            </a:r>
            <a:r>
              <a:rPr lang="en-US" b="1" dirty="0" smtClean="0"/>
              <a:t>: +62 </a:t>
            </a:r>
            <a:r>
              <a:rPr lang="en-US" b="1" dirty="0" smtClean="0"/>
              <a:t>8123037371 </a:t>
            </a:r>
            <a:r>
              <a:rPr lang="en-US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service@aisindo.org</a:t>
            </a:r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b="1" dirty="0" err="1" smtClean="0"/>
              <a:t>Pertanyaan</a:t>
            </a:r>
            <a:r>
              <a:rPr lang="en-US" b="1" dirty="0" smtClean="0"/>
              <a:t> / </a:t>
            </a:r>
            <a:r>
              <a:rPr lang="en-US" b="1" dirty="0" err="1" smtClean="0"/>
              <a:t>Bantuan</a:t>
            </a:r>
            <a:r>
              <a:rPr lang="en-US" b="1" dirty="0" smtClean="0"/>
              <a:t> </a:t>
            </a:r>
            <a:r>
              <a:rPr lang="en-US" b="1" dirty="0" err="1" smtClean="0"/>
              <a:t>Terkait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PDU IISP Database , </a:t>
            </a:r>
            <a:r>
              <a:rPr lang="en-US" b="1" dirty="0" err="1" smtClean="0"/>
              <a:t>Hubungi</a:t>
            </a:r>
            <a:r>
              <a:rPr lang="en-US" b="1" dirty="0" smtClean="0"/>
              <a:t> </a:t>
            </a:r>
            <a:r>
              <a:rPr lang="en-US" b="1" dirty="0" smtClean="0"/>
              <a:t>HATMA SURYOTRISONGKO</a:t>
            </a:r>
          </a:p>
          <a:p>
            <a:pPr algn="ctr"/>
            <a:r>
              <a:rPr lang="en-US" b="1" dirty="0" smtClean="0">
                <a:hlinkClick r:id="rId3"/>
              </a:rPr>
              <a:t>suryotrisongko@gmail.com</a:t>
            </a:r>
            <a:endParaRPr lang="en-US" b="1" dirty="0" smtClean="0"/>
          </a:p>
          <a:p>
            <a:pPr algn="ctr"/>
            <a:r>
              <a:rPr lang="en-US" b="1" dirty="0" smtClean="0"/>
              <a:t>SMS/WA = +6285359007300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138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Prosedur Review PDU utk REVIEWER</vt:lpstr>
      <vt:lpstr>1. Buka web http://iisp.aisindo.org lalu login dengan akun REVIEWER anda</vt:lpstr>
      <vt:lpstr>2. Setelah berhasil login, akan muncul menu baru = REVIEW PDU</vt:lpstr>
      <vt:lpstr>3. Klik menu REVIEW-PDU, lalu klik di salah satu NAMA utk memulai proses review PDU (perhatikan status yg waiting review)</vt:lpstr>
      <vt:lpstr>4. Pelajari sertifikatnya, dll, kalau sudah disetujui, silakan set STATUS membership baru utk ybs, lalu klik tombol UPDATE </vt:lpstr>
      <vt:lpstr>5. Setelah tersimpan, notifikasi helpdesk via SMS/WA/Email supaya status membership di perbarui sesuai hasil 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Prosedur Administrasi IISP Database Utk ADMIN</dc:title>
  <dc:creator>oracle</dc:creator>
  <cp:lastModifiedBy>oracle</cp:lastModifiedBy>
  <cp:revision>36</cp:revision>
  <dcterms:created xsi:type="dcterms:W3CDTF">2017-02-21T23:06:25Z</dcterms:created>
  <dcterms:modified xsi:type="dcterms:W3CDTF">2017-02-22T04:10:32Z</dcterms:modified>
</cp:coreProperties>
</file>