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70" r:id="rId12"/>
    <p:sldId id="265" r:id="rId13"/>
    <p:sldId id="271" r:id="rId14"/>
    <p:sldId id="26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E731-244D-44EA-9B7D-3AFBBF091FE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5372-14D0-4DAA-8150-6E8178F406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otrisong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isp.aisind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Keanggotaan</a:t>
            </a:r>
            <a:r>
              <a:rPr lang="en-US" b="1" dirty="0" smtClean="0"/>
              <a:t> </a:t>
            </a:r>
            <a:r>
              <a:rPr lang="en-US" b="1" dirty="0" err="1" smtClean="0"/>
              <a:t>Aisindo</a:t>
            </a:r>
            <a:r>
              <a:rPr lang="en-US" b="1" dirty="0" smtClean="0"/>
              <a:t> Membership / IISP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8839200" cy="1752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Mendaftarkan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akun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baru</a:t>
            </a:r>
            <a:r>
              <a:rPr lang="en-US" sz="2800" dirty="0" smtClean="0">
                <a:solidFill>
                  <a:srgbClr val="FF0000"/>
                </a:solidFill>
              </a:rPr>
              <a:t> s/d </a:t>
            </a:r>
            <a:r>
              <a:rPr lang="en-US" sz="2800" dirty="0" err="1" smtClean="0">
                <a:solidFill>
                  <a:srgbClr val="FF0000"/>
                </a:solidFill>
              </a:rPr>
              <a:t>bisa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LOGIN,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lalu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dilanjutkan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mengisi</a:t>
            </a:r>
            <a:r>
              <a:rPr lang="en-US" sz="2800" dirty="0" smtClean="0">
                <a:solidFill>
                  <a:srgbClr val="FF0000"/>
                </a:solidFill>
              </a:rPr>
              <a:t> form </a:t>
            </a:r>
            <a:r>
              <a:rPr lang="en-US" sz="2800" dirty="0" err="1" smtClean="0">
                <a:solidFill>
                  <a:srgbClr val="FF0000"/>
                </a:solidFill>
              </a:rPr>
              <a:t>di</a:t>
            </a:r>
            <a:r>
              <a:rPr lang="en-US" sz="2800" dirty="0" smtClean="0">
                <a:solidFill>
                  <a:srgbClr val="FF0000"/>
                </a:solidFill>
              </a:rPr>
              <a:t> menu </a:t>
            </a:r>
            <a:r>
              <a:rPr lang="en-US" sz="2800" b="1" dirty="0" smtClean="0">
                <a:solidFill>
                  <a:srgbClr val="FF0000"/>
                </a:solidFill>
              </a:rPr>
              <a:t>REGISTRATION</a:t>
            </a:r>
            <a:r>
              <a:rPr lang="en-US" sz="2800" dirty="0" smtClean="0">
                <a:solidFill>
                  <a:srgbClr val="FF0000"/>
                </a:solidFill>
              </a:rPr>
              <a:t> = slide 1 s/d 8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Setelah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registrasi</a:t>
            </a:r>
            <a:r>
              <a:rPr lang="en-US" sz="2800" dirty="0" smtClean="0">
                <a:solidFill>
                  <a:srgbClr val="FF0000"/>
                </a:solidFill>
              </a:rPr>
              <a:t> membership </a:t>
            </a:r>
            <a:r>
              <a:rPr lang="en-US" sz="2800" dirty="0" err="1" smtClean="0">
                <a:solidFill>
                  <a:srgbClr val="FF0000"/>
                </a:solidFill>
              </a:rPr>
              <a:t>sudah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aktif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klik</a:t>
            </a:r>
            <a:r>
              <a:rPr lang="en-US" sz="2800" dirty="0" smtClean="0">
                <a:solidFill>
                  <a:srgbClr val="FF0000"/>
                </a:solidFill>
              </a:rPr>
              <a:t> menu </a:t>
            </a:r>
            <a:r>
              <a:rPr lang="en-US" sz="2800" b="1" dirty="0" smtClean="0">
                <a:solidFill>
                  <a:srgbClr val="FF0000"/>
                </a:solidFill>
              </a:rPr>
              <a:t>EDIT PROFILE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utk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melengkapi</a:t>
            </a:r>
            <a:r>
              <a:rPr lang="en-US" sz="2800" dirty="0" smtClean="0">
                <a:solidFill>
                  <a:srgbClr val="FF0000"/>
                </a:solidFill>
              </a:rPr>
              <a:t> data </a:t>
            </a:r>
            <a:r>
              <a:rPr lang="en-US" sz="2800" dirty="0" err="1" smtClean="0">
                <a:solidFill>
                  <a:srgbClr val="FF0000"/>
                </a:solidFill>
              </a:rPr>
              <a:t>diri</a:t>
            </a:r>
            <a:r>
              <a:rPr lang="en-US" sz="2800" dirty="0" smtClean="0">
                <a:solidFill>
                  <a:srgbClr val="FF0000"/>
                </a:solidFill>
              </a:rPr>
              <a:t>, expertise &amp; CV  = </a:t>
            </a:r>
            <a:r>
              <a:rPr lang="en-US" sz="2800" dirty="0" smtClean="0">
                <a:solidFill>
                  <a:srgbClr val="FF0000"/>
                </a:solidFill>
              </a:rPr>
              <a:t>slide </a:t>
            </a:r>
            <a:r>
              <a:rPr lang="en-US" sz="2800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Klik</a:t>
            </a:r>
            <a:r>
              <a:rPr lang="en-US" sz="2800" dirty="0" smtClean="0">
                <a:solidFill>
                  <a:srgbClr val="FF0000"/>
                </a:solidFill>
              </a:rPr>
              <a:t> menu </a:t>
            </a:r>
            <a:r>
              <a:rPr lang="en-US" sz="2800" b="1" dirty="0" smtClean="0">
                <a:solidFill>
                  <a:srgbClr val="FF0000"/>
                </a:solidFill>
              </a:rPr>
              <a:t>SUBMIT-PDU </a:t>
            </a:r>
            <a:r>
              <a:rPr lang="en-US" sz="2800" dirty="0" err="1" smtClean="0">
                <a:solidFill>
                  <a:srgbClr val="FF0000"/>
                </a:solidFill>
              </a:rPr>
              <a:t>untuk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bisa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naik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ke</a:t>
            </a:r>
            <a:r>
              <a:rPr lang="en-US" sz="2800" dirty="0" smtClean="0">
                <a:solidFill>
                  <a:srgbClr val="FF0000"/>
                </a:solidFill>
              </a:rPr>
              <a:t> LEVEL MEMBERSHIP </a:t>
            </a:r>
            <a:r>
              <a:rPr lang="en-US" sz="2800" dirty="0" err="1" smtClean="0">
                <a:solidFill>
                  <a:srgbClr val="FF0000"/>
                </a:solidFill>
              </a:rPr>
              <a:t>aisindo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berikutnya</a:t>
            </a:r>
            <a:r>
              <a:rPr lang="en-US" sz="2800" dirty="0" smtClean="0">
                <a:solidFill>
                  <a:srgbClr val="FF0000"/>
                </a:solidFill>
              </a:rPr>
              <a:t> = slide 10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Jika</a:t>
            </a:r>
            <a:r>
              <a:rPr lang="en-US" sz="2800" dirty="0" smtClean="0">
                <a:solidFill>
                  <a:srgbClr val="FF0000"/>
                </a:solidFill>
              </a:rPr>
              <a:t> membership </a:t>
            </a:r>
            <a:r>
              <a:rPr lang="en-US" sz="2800" dirty="0" err="1" smtClean="0">
                <a:solidFill>
                  <a:srgbClr val="FF0000"/>
                </a:solidFill>
              </a:rPr>
              <a:t>hampir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expired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segera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lakukan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perpanjangan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</a:t>
            </a:r>
            <a:r>
              <a:rPr lang="en-US" sz="2800" dirty="0" smtClean="0">
                <a:solidFill>
                  <a:srgbClr val="FF0000"/>
                </a:solidFill>
              </a:rPr>
              <a:t> menu REGISTRATION/</a:t>
            </a:r>
            <a:r>
              <a:rPr lang="en-US" sz="2800" b="1" dirty="0" smtClean="0">
                <a:solidFill>
                  <a:srgbClr val="FF0000"/>
                </a:solidFill>
              </a:rPr>
              <a:t>RENEWAL </a:t>
            </a:r>
            <a:r>
              <a:rPr lang="en-US" sz="2800" dirty="0" smtClean="0">
                <a:solidFill>
                  <a:srgbClr val="FF0000"/>
                </a:solidFill>
              </a:rPr>
              <a:t>= slide 14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Ubah</a:t>
            </a:r>
            <a:r>
              <a:rPr lang="en-US" sz="2800" dirty="0" smtClean="0">
                <a:solidFill>
                  <a:srgbClr val="FF0000"/>
                </a:solidFill>
              </a:rPr>
              <a:t> Password = slide 11, </a:t>
            </a:r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Lupa</a:t>
            </a:r>
            <a:r>
              <a:rPr lang="en-US" sz="2800" dirty="0" smtClean="0">
                <a:solidFill>
                  <a:srgbClr val="FF0000"/>
                </a:solidFill>
              </a:rPr>
              <a:t> Password = slide 12-13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0"/>
            <a:ext cx="581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Pertanyaan</a:t>
            </a:r>
            <a:r>
              <a:rPr lang="en-US" b="1" dirty="0" smtClean="0"/>
              <a:t>? </a:t>
            </a:r>
            <a:r>
              <a:rPr lang="en-US" b="1" dirty="0" err="1" smtClean="0"/>
              <a:t>Bantuan</a:t>
            </a:r>
            <a:r>
              <a:rPr lang="en-US" b="1" dirty="0" smtClean="0"/>
              <a:t>? </a:t>
            </a:r>
            <a:r>
              <a:rPr lang="en-US" b="1" dirty="0" err="1" smtClean="0"/>
              <a:t>Hubungi</a:t>
            </a:r>
            <a:r>
              <a:rPr lang="en-US" b="1" dirty="0" smtClean="0"/>
              <a:t> HATMA SURYOTRISONGKO</a:t>
            </a:r>
          </a:p>
          <a:p>
            <a:pPr algn="ctr"/>
            <a:r>
              <a:rPr lang="en-US" b="1" dirty="0" smtClean="0">
                <a:hlinkClick r:id="rId2"/>
              </a:rPr>
              <a:t>suryotrisongko@gmail.com</a:t>
            </a:r>
            <a:endParaRPr lang="en-US" b="1" dirty="0" smtClean="0"/>
          </a:p>
          <a:p>
            <a:pPr algn="ctr"/>
            <a:r>
              <a:rPr lang="en-US" b="1" dirty="0" smtClean="0"/>
              <a:t>SMS/WA = +6285359007300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9.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Registrasi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setujui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admin,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bisa</a:t>
            </a:r>
            <a:r>
              <a:rPr lang="en-US" sz="3600" dirty="0" smtClean="0"/>
              <a:t> </a:t>
            </a:r>
            <a:r>
              <a:rPr lang="en-US" sz="3600" dirty="0" err="1" smtClean="0"/>
              <a:t>lanjutkan</a:t>
            </a:r>
            <a:r>
              <a:rPr lang="en-US" sz="3600" dirty="0" smtClean="0"/>
              <a:t> </a:t>
            </a:r>
            <a:r>
              <a:rPr lang="en-US" sz="3600" dirty="0" err="1" smtClean="0"/>
              <a:t>mengisi</a:t>
            </a:r>
            <a:r>
              <a:rPr lang="en-US" sz="3600" dirty="0" smtClean="0"/>
              <a:t> expertise &amp; CV </a:t>
            </a:r>
            <a:r>
              <a:rPr lang="en-US" sz="3600" dirty="0" err="1" smtClean="0"/>
              <a:t>di</a:t>
            </a:r>
            <a:r>
              <a:rPr lang="en-US" sz="3600" dirty="0" smtClean="0"/>
              <a:t> menu </a:t>
            </a:r>
            <a:r>
              <a:rPr lang="en-US" sz="3600" b="1" dirty="0" smtClean="0"/>
              <a:t>EDIT PROFILE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88" y="1783080"/>
            <a:ext cx="906731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10. </a:t>
            </a:r>
            <a:r>
              <a:rPr lang="en-US" sz="3200" dirty="0" err="1" smtClean="0"/>
              <a:t>Klik</a:t>
            </a:r>
            <a:r>
              <a:rPr lang="en-US" sz="3200" dirty="0" smtClean="0"/>
              <a:t> menu </a:t>
            </a:r>
            <a:r>
              <a:rPr lang="en-US" sz="3200" b="1" dirty="0" smtClean="0"/>
              <a:t>SUBMIT-PDU</a:t>
            </a:r>
            <a:r>
              <a:rPr lang="en-US" sz="3200" dirty="0" smtClean="0"/>
              <a:t> </a:t>
            </a:r>
            <a:r>
              <a:rPr lang="en-US" sz="3200" dirty="0" err="1" smtClean="0"/>
              <a:t>utk</a:t>
            </a:r>
            <a:r>
              <a:rPr lang="en-US" sz="3200" dirty="0" smtClean="0"/>
              <a:t> </a:t>
            </a:r>
            <a:r>
              <a:rPr lang="en-US" sz="3200" dirty="0" err="1" smtClean="0"/>
              <a:t>mengumpulkan</a:t>
            </a:r>
            <a:r>
              <a:rPr lang="en-US" sz="3200" dirty="0" smtClean="0"/>
              <a:t> </a:t>
            </a:r>
            <a:r>
              <a:rPr lang="en-US" sz="3200" dirty="0" err="1" smtClean="0"/>
              <a:t>poin</a:t>
            </a:r>
            <a:r>
              <a:rPr lang="en-US" sz="3200" dirty="0" smtClean="0"/>
              <a:t> </a:t>
            </a:r>
            <a:r>
              <a:rPr lang="en-US" sz="3200" dirty="0" err="1" smtClean="0"/>
              <a:t>supaya</a:t>
            </a:r>
            <a:r>
              <a:rPr lang="en-US" sz="3200" dirty="0" smtClean="0"/>
              <a:t> </a:t>
            </a:r>
            <a:r>
              <a:rPr lang="en-US" sz="3200" dirty="0" err="1" smtClean="0"/>
              <a:t>naik</a:t>
            </a:r>
            <a:r>
              <a:rPr lang="en-US" sz="3200" dirty="0" smtClean="0"/>
              <a:t> </a:t>
            </a:r>
            <a:r>
              <a:rPr lang="en-US" sz="3200" b="1" dirty="0" smtClean="0"/>
              <a:t>Level Membership</a:t>
            </a:r>
            <a:r>
              <a:rPr lang="en-US" sz="3200" dirty="0" smtClean="0"/>
              <a:t>. Submission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review. </a:t>
            </a:r>
            <a:r>
              <a:rPr lang="en-US" sz="3200" dirty="0" err="1" smtClean="0"/>
              <a:t>Hubungi</a:t>
            </a:r>
            <a:r>
              <a:rPr lang="en-US" sz="3200" dirty="0" smtClean="0"/>
              <a:t> helpdesk </a:t>
            </a:r>
            <a:r>
              <a:rPr lang="en-US" sz="3200" dirty="0" err="1" smtClean="0"/>
              <a:t>utk</a:t>
            </a:r>
            <a:r>
              <a:rPr lang="en-US" sz="3200" dirty="0" smtClean="0"/>
              <a:t> </a:t>
            </a:r>
            <a:r>
              <a:rPr lang="en-US" sz="3200" dirty="0" err="1" smtClean="0"/>
              <a:t>bantuan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87" y="1752600"/>
            <a:ext cx="9067313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11. </a:t>
            </a:r>
            <a:r>
              <a:rPr lang="en-US" sz="3600" dirty="0" err="1" smtClean="0"/>
              <a:t>klik</a:t>
            </a:r>
            <a:r>
              <a:rPr lang="en-US" sz="3600" dirty="0" smtClean="0"/>
              <a:t> menu </a:t>
            </a:r>
            <a:r>
              <a:rPr lang="en-US" sz="3600" b="1" dirty="0" smtClean="0"/>
              <a:t>EDIT PROFILE/PASSWORD</a:t>
            </a:r>
            <a:r>
              <a:rPr lang="en-US" sz="3600" dirty="0" smtClean="0"/>
              <a:t> </a:t>
            </a:r>
            <a:r>
              <a:rPr lang="en-US" sz="3600" dirty="0" err="1" smtClean="0"/>
              <a:t>utk</a:t>
            </a:r>
            <a:r>
              <a:rPr lang="en-US" sz="3600" dirty="0" smtClean="0"/>
              <a:t> </a:t>
            </a:r>
            <a:r>
              <a:rPr lang="en-US" sz="3600" dirty="0" err="1" smtClean="0"/>
              <a:t>mengubah</a:t>
            </a:r>
            <a:r>
              <a:rPr lang="en-US" sz="3600" dirty="0" smtClean="0"/>
              <a:t> password </a:t>
            </a:r>
            <a:r>
              <a:rPr lang="en-US" sz="3600" dirty="0" err="1" smtClean="0"/>
              <a:t>anda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52" y="1188720"/>
            <a:ext cx="878694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12.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lupa</a:t>
            </a:r>
            <a:r>
              <a:rPr lang="en-US" sz="2800" dirty="0" smtClean="0"/>
              <a:t> password,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b="1" dirty="0" smtClean="0"/>
              <a:t>menu LOGIN</a:t>
            </a:r>
            <a:r>
              <a:rPr lang="en-US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form </a:t>
            </a:r>
            <a:r>
              <a:rPr lang="en-US" sz="2800" b="1" dirty="0" smtClean="0"/>
              <a:t>RESET/FORGOT Password</a:t>
            </a:r>
            <a:r>
              <a:rPr lang="en-US" sz="2800" dirty="0" smtClean="0"/>
              <a:t>, password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email </a:t>
            </a:r>
            <a:r>
              <a:rPr lang="en-US" sz="2800" dirty="0" err="1" smtClean="0"/>
              <a:t>anda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344"/>
          <a:stretch>
            <a:fillRect/>
          </a:stretch>
        </p:blipFill>
        <p:spPr bwMode="auto">
          <a:xfrm>
            <a:off x="128452" y="1264920"/>
            <a:ext cx="8786948" cy="559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13. 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b="1" dirty="0" smtClean="0"/>
              <a:t>password </a:t>
            </a:r>
            <a:r>
              <a:rPr lang="en-US" sz="2800" b="1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inbox/Spam folder </a:t>
            </a:r>
            <a:r>
              <a:rPr lang="en-US" sz="2800" dirty="0" err="1" smtClean="0"/>
              <a:t>anda</a:t>
            </a:r>
            <a:r>
              <a:rPr lang="en-US" sz="2800" dirty="0"/>
              <a:t>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 err="1" smtClean="0"/>
              <a:t>segera</a:t>
            </a:r>
            <a:r>
              <a:rPr lang="en-US" sz="2800" dirty="0" smtClean="0"/>
              <a:t> LOGIN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segera</a:t>
            </a:r>
            <a:r>
              <a:rPr lang="en-US" sz="2800" dirty="0" smtClean="0"/>
              <a:t> </a:t>
            </a:r>
            <a:r>
              <a:rPr lang="en-US" sz="2800" b="1" dirty="0" smtClean="0"/>
              <a:t>UBAH Password</a:t>
            </a:r>
            <a:r>
              <a:rPr lang="en-US" sz="2800" dirty="0" smtClean="0"/>
              <a:t>!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, </a:t>
            </a:r>
            <a:r>
              <a:rPr lang="en-US" sz="2800" dirty="0" err="1" smtClean="0"/>
              <a:t>hubungi</a:t>
            </a:r>
            <a:r>
              <a:rPr lang="en-US" sz="2800" dirty="0" smtClean="0"/>
              <a:t> helpdesk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1344"/>
          <a:stretch>
            <a:fillRect/>
          </a:stretch>
        </p:blipFill>
        <p:spPr bwMode="auto">
          <a:xfrm>
            <a:off x="931816" y="1264920"/>
            <a:ext cx="7297784" cy="559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14. </a:t>
            </a:r>
            <a:r>
              <a:rPr lang="en-US" sz="2400" dirty="0" err="1" smtClean="0"/>
              <a:t>Jika</a:t>
            </a:r>
            <a:r>
              <a:rPr lang="en-US" sz="2400" dirty="0" smtClean="0"/>
              <a:t> membership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expired,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segera</a:t>
            </a:r>
            <a:r>
              <a:rPr lang="en-US" sz="2400" dirty="0" smtClean="0"/>
              <a:t>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renewal,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menu </a:t>
            </a:r>
            <a:r>
              <a:rPr lang="en-US" sz="2400" b="1" dirty="0" smtClean="0"/>
              <a:t>REGISTRATION/RENEWAL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notifikasi</a:t>
            </a:r>
            <a:r>
              <a:rPr lang="en-US" sz="2400" dirty="0" smtClean="0"/>
              <a:t> helpdesk via SMS/WA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b="8065"/>
          <a:stretch>
            <a:fillRect/>
          </a:stretch>
        </p:blipFill>
        <p:spPr bwMode="auto">
          <a:xfrm>
            <a:off x="204652" y="1645920"/>
            <a:ext cx="8786948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Isi</a:t>
            </a:r>
            <a:r>
              <a:rPr lang="en-US" dirty="0" smtClean="0"/>
              <a:t> form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menu </a:t>
            </a:r>
            <a:r>
              <a:rPr lang="en-US" b="1" dirty="0" smtClean="0"/>
              <a:t>MEMBERSHIP REGISTRATION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51" y="1219200"/>
            <a:ext cx="878694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Isi</a:t>
            </a:r>
            <a:r>
              <a:rPr lang="en-US" dirty="0" smtClean="0"/>
              <a:t> form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REGISTER,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 inbox email </a:t>
            </a:r>
            <a:r>
              <a:rPr lang="en-US" dirty="0" err="1" smtClean="0"/>
              <a:t>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27" y="1097280"/>
            <a:ext cx="8928673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3. </a:t>
            </a:r>
            <a:r>
              <a:rPr lang="en-US" sz="2400" dirty="0" err="1" smtClean="0"/>
              <a:t>Cek</a:t>
            </a:r>
            <a:r>
              <a:rPr lang="en-US" sz="2400" dirty="0" smtClean="0"/>
              <a:t> email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b="1" dirty="0" smtClean="0"/>
              <a:t>inbox/Spam folder </a:t>
            </a:r>
            <a:r>
              <a:rPr lang="en-US" sz="2400" dirty="0" err="1" smtClean="0"/>
              <a:t>anda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Klik</a:t>
            </a:r>
            <a:r>
              <a:rPr lang="en-US" sz="2400" b="1" dirty="0" smtClean="0"/>
              <a:t> link </a:t>
            </a:r>
            <a:r>
              <a:rPr lang="en-US" sz="2400" dirty="0" err="1" smtClean="0"/>
              <a:t>di</a:t>
            </a:r>
            <a:r>
              <a:rPr lang="en-US" sz="2400" dirty="0" smtClean="0"/>
              <a:t> email </a:t>
            </a:r>
            <a:r>
              <a:rPr lang="en-US" sz="2400" dirty="0" err="1" smtClean="0"/>
              <a:t>anda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lama email </a:t>
            </a:r>
            <a:r>
              <a:rPr lang="en-US" sz="2400" dirty="0" err="1" smtClean="0"/>
              <a:t>nggak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, </a:t>
            </a:r>
            <a:r>
              <a:rPr lang="en-US" sz="2400" dirty="0" err="1" smtClean="0"/>
              <a:t>hubungi</a:t>
            </a:r>
            <a:r>
              <a:rPr lang="en-US" sz="2400" dirty="0" smtClean="0"/>
              <a:t> helpdesk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538"/>
          <a:stretch>
            <a:fillRect/>
          </a:stretch>
        </p:blipFill>
        <p:spPr bwMode="auto">
          <a:xfrm>
            <a:off x="931816" y="1219200"/>
            <a:ext cx="729778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aktivasi</a:t>
            </a:r>
            <a:r>
              <a:rPr lang="en-US" sz="2800" dirty="0" smtClean="0"/>
              <a:t> email </a:t>
            </a:r>
            <a:r>
              <a:rPr lang="en-US" sz="2800" dirty="0" err="1" smtClean="0"/>
              <a:t>sukses</a:t>
            </a:r>
            <a:r>
              <a:rPr lang="en-US" sz="2800" dirty="0" smtClean="0"/>
              <a:t>, </a:t>
            </a:r>
            <a:r>
              <a:rPr lang="en-US" sz="2800" dirty="0" err="1" smtClean="0"/>
              <a:t>lanjutkan</a:t>
            </a:r>
            <a:r>
              <a:rPr lang="en-US" sz="2800" dirty="0" smtClean="0"/>
              <a:t> LOGIN </a:t>
            </a:r>
            <a:r>
              <a:rPr lang="en-US" sz="2800" dirty="0" err="1" smtClean="0"/>
              <a:t>di</a:t>
            </a:r>
            <a:r>
              <a:rPr lang="en-US" sz="2800" dirty="0" smtClean="0"/>
              <a:t> web iisp.aisindo.org 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, </a:t>
            </a:r>
            <a:r>
              <a:rPr lang="en-US" sz="2800" dirty="0" err="1" smtClean="0"/>
              <a:t>hubungi</a:t>
            </a:r>
            <a:r>
              <a:rPr lang="en-US" sz="2800" dirty="0" smtClean="0"/>
              <a:t> helpdesk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52" y="1188720"/>
            <a:ext cx="878694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5. </a:t>
            </a:r>
            <a:r>
              <a:rPr lang="en-US" sz="2800" dirty="0" err="1" smtClean="0"/>
              <a:t>Buka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http://iisp.aisindo.org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b="1" dirty="0" smtClean="0"/>
              <a:t>menu LOGIN</a:t>
            </a:r>
            <a:r>
              <a:rPr lang="en-US" sz="2800" dirty="0" smtClean="0"/>
              <a:t>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lupa</a:t>
            </a:r>
            <a:r>
              <a:rPr lang="en-US" sz="2800" dirty="0" smtClean="0"/>
              <a:t> password </a:t>
            </a:r>
            <a:r>
              <a:rPr lang="en-US" sz="2800" dirty="0" err="1" smtClean="0"/>
              <a:t>anda</a:t>
            </a:r>
            <a:r>
              <a:rPr lang="en-US" sz="2800" dirty="0" smtClean="0"/>
              <a:t>: </a:t>
            </a:r>
            <a:r>
              <a:rPr lang="en-US" sz="2800" dirty="0" err="1" smtClean="0"/>
              <a:t>isi</a:t>
            </a:r>
            <a:r>
              <a:rPr lang="en-US" sz="2800" dirty="0" smtClean="0"/>
              <a:t> form RESET/FORGOT Password, password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email </a:t>
            </a:r>
            <a:r>
              <a:rPr lang="en-US" sz="2800" dirty="0" err="1" smtClean="0"/>
              <a:t>anda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b="1344"/>
          <a:stretch>
            <a:fillRect/>
          </a:stretch>
        </p:blipFill>
        <p:spPr bwMode="auto">
          <a:xfrm>
            <a:off x="128452" y="1264920"/>
            <a:ext cx="8786948" cy="559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6. </a:t>
            </a:r>
            <a:r>
              <a:rPr lang="en-US" sz="2600" dirty="0" err="1" smtClean="0"/>
              <a:t>Setelah</a:t>
            </a:r>
            <a:r>
              <a:rPr lang="en-US" sz="2600" dirty="0" smtClean="0"/>
              <a:t> </a:t>
            </a:r>
            <a:r>
              <a:rPr lang="en-US" sz="2600" dirty="0" err="1" smtClean="0"/>
              <a:t>berhasil</a:t>
            </a:r>
            <a:r>
              <a:rPr lang="en-US" sz="2600" dirty="0" smtClean="0"/>
              <a:t> LOGIN,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ada</a:t>
            </a:r>
            <a:r>
              <a:rPr lang="en-US" sz="2600" dirty="0" smtClean="0"/>
              <a:t> menu </a:t>
            </a:r>
            <a:r>
              <a:rPr lang="en-US" sz="2600" dirty="0" err="1" smtClean="0"/>
              <a:t>baru</a:t>
            </a:r>
            <a:r>
              <a:rPr lang="en-US" sz="2600" dirty="0" smtClean="0"/>
              <a:t>: </a:t>
            </a:r>
            <a:r>
              <a:rPr lang="en-US" sz="2600" b="1" dirty="0" smtClean="0"/>
              <a:t>REGISTRATION/RENEWAL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b="1" dirty="0" smtClean="0"/>
              <a:t>EDIT PROFILE/PASSWORD</a:t>
            </a:r>
            <a:endParaRPr lang="en-US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52" y="1188720"/>
            <a:ext cx="878694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7. </a:t>
            </a:r>
            <a:r>
              <a:rPr lang="en-US" sz="3600" dirty="0" err="1" smtClean="0"/>
              <a:t>Lanjutkan</a:t>
            </a:r>
            <a:r>
              <a:rPr lang="en-US" sz="3600" dirty="0" smtClean="0"/>
              <a:t> </a:t>
            </a:r>
            <a:r>
              <a:rPr lang="en-US" sz="3600" dirty="0" err="1" smtClean="0"/>
              <a:t>proses</a:t>
            </a:r>
            <a:r>
              <a:rPr lang="en-US" sz="3600" dirty="0" smtClean="0"/>
              <a:t> </a:t>
            </a:r>
            <a:r>
              <a:rPr lang="en-US" sz="3600" dirty="0" err="1" smtClean="0"/>
              <a:t>pendaftaran</a:t>
            </a:r>
            <a:r>
              <a:rPr lang="en-US" sz="3600" dirty="0" smtClean="0"/>
              <a:t> membership </a:t>
            </a:r>
            <a:r>
              <a:rPr lang="en-US" sz="3600" dirty="0" err="1" smtClean="0"/>
              <a:t>baru</a:t>
            </a:r>
            <a:r>
              <a:rPr lang="en-US" sz="3600" dirty="0" smtClean="0"/>
              <a:t>,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mengisi</a:t>
            </a:r>
            <a:r>
              <a:rPr lang="en-US" sz="3600" dirty="0" smtClean="0"/>
              <a:t> form </a:t>
            </a:r>
            <a:r>
              <a:rPr lang="en-US" sz="3600" dirty="0" err="1" smtClean="0"/>
              <a:t>di</a:t>
            </a:r>
            <a:r>
              <a:rPr lang="en-US" sz="3600" dirty="0" smtClean="0"/>
              <a:t> menu </a:t>
            </a:r>
            <a:r>
              <a:rPr lang="en-US" sz="3600" b="1" dirty="0" smtClean="0"/>
              <a:t>REGISTRATION / RENEWAL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b="8065"/>
          <a:stretch>
            <a:fillRect/>
          </a:stretch>
        </p:blipFill>
        <p:spPr bwMode="auto">
          <a:xfrm>
            <a:off x="204652" y="1645920"/>
            <a:ext cx="8786948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8. </a:t>
            </a:r>
            <a:r>
              <a:rPr lang="en-US" sz="3200" dirty="0" err="1" smtClean="0"/>
              <a:t>Pastikan</a:t>
            </a:r>
            <a:r>
              <a:rPr lang="en-US" sz="3200" dirty="0" smtClean="0"/>
              <a:t> </a:t>
            </a:r>
            <a:r>
              <a:rPr lang="en-US" sz="3200" dirty="0" err="1" smtClean="0"/>
              <a:t>isi</a:t>
            </a:r>
            <a:r>
              <a:rPr lang="en-US" sz="3200" dirty="0" smtClean="0"/>
              <a:t> form </a:t>
            </a:r>
            <a:r>
              <a:rPr lang="en-US" sz="3200" b="1" dirty="0" smtClean="0"/>
              <a:t>REGISTRASI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lengkap</a:t>
            </a:r>
            <a:r>
              <a:rPr lang="en-US" sz="3200" dirty="0" smtClean="0"/>
              <a:t>,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b="1" dirty="0" smtClean="0"/>
              <a:t>SCAN</a:t>
            </a:r>
            <a:r>
              <a:rPr lang="en-US" sz="3200" dirty="0" smtClean="0"/>
              <a:t> </a:t>
            </a:r>
            <a:r>
              <a:rPr lang="en-US" sz="3200" dirty="0" err="1" smtClean="0"/>
              <a:t>bukti</a:t>
            </a:r>
            <a:r>
              <a:rPr lang="en-US" sz="3200" dirty="0" smtClean="0"/>
              <a:t> </a:t>
            </a:r>
            <a:r>
              <a:rPr lang="en-US" sz="3200" dirty="0" err="1" smtClean="0"/>
              <a:t>pembayaran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smtClean="0"/>
              <a:t>FOTO</a:t>
            </a:r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, </a:t>
            </a:r>
            <a:r>
              <a:rPr lang="en-US" sz="3200" dirty="0" err="1" smtClean="0"/>
              <a:t>lalu</a:t>
            </a:r>
            <a:r>
              <a:rPr lang="en-US" sz="3200" dirty="0" smtClean="0"/>
              <a:t> </a:t>
            </a:r>
            <a:r>
              <a:rPr lang="en-US" sz="3200" dirty="0" err="1" smtClean="0"/>
              <a:t>notifikasi</a:t>
            </a:r>
            <a:r>
              <a:rPr lang="en-US" sz="3200" dirty="0" smtClean="0"/>
              <a:t> helpdesk </a:t>
            </a:r>
            <a:r>
              <a:rPr lang="en-US" sz="3200" dirty="0" err="1" smtClean="0"/>
              <a:t>lewat</a:t>
            </a:r>
            <a:r>
              <a:rPr lang="en-US" sz="3200" dirty="0" smtClean="0"/>
              <a:t> </a:t>
            </a:r>
            <a:r>
              <a:rPr lang="en-US" sz="3200" b="1" dirty="0" smtClean="0"/>
              <a:t>SMS/WA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b="2688"/>
          <a:stretch>
            <a:fillRect/>
          </a:stretch>
        </p:blipFill>
        <p:spPr bwMode="auto">
          <a:xfrm>
            <a:off x="204652" y="1341120"/>
            <a:ext cx="8786948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379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Prosedur Keanggotaan Aisindo Membership / IISP Database</vt:lpstr>
      <vt:lpstr>1. Isi form pendaftaran di menu MEMBERSHIP REGISTRATION</vt:lpstr>
      <vt:lpstr>2. Isi form dgn lengkap, klik tombol REGISTER, lalu cek inbox email anda</vt:lpstr>
      <vt:lpstr>3. Cek email masuk di inbox/Spam folder anda, lalu Klik link di email anda. Jika lama email nggak diterima, hubungi helpdesk</vt:lpstr>
      <vt:lpstr>4. Jika aktivasi email sukses, lanjutkan LOGIN di web iisp.aisindo.org . Jika ada masalah, hubungi helpdesk</vt:lpstr>
      <vt:lpstr>5. Buka http://iisp.aisindo.org lalu klik menu LOGIN. Jika lupa password anda: isi form RESET/FORGOT Password, password baru akan dikirim ke email anda</vt:lpstr>
      <vt:lpstr>6. Setelah berhasil LOGIN, akan ada menu baru: REGISTRATION/RENEWAL dan EDIT PROFILE/PASSWORD</vt:lpstr>
      <vt:lpstr>7. Lanjutkan proses pendaftaran membership baru, dengan mengisi form di menu REGISTRATION / RENEWAL</vt:lpstr>
      <vt:lpstr>8. Pastikan isi form REGISTRASI dengan lengkap, termasuk SCAN bukti pembayaran dan FOTO diri, lalu notifikasi helpdesk lewat SMS/WA</vt:lpstr>
      <vt:lpstr>9. Setelah Registrasi anda di setujui oleh admin, anda bisa lanjutkan mengisi expertise &amp; CV di menu EDIT PROFILE</vt:lpstr>
      <vt:lpstr>10. Klik menu SUBMIT-PDU utk mengumpulkan poin supaya naik Level Membership. Submission akan di review. Hubungi helpdesk utk bantuan</vt:lpstr>
      <vt:lpstr>11. klik menu EDIT PROFILE/PASSWORD utk mengubah password anda!</vt:lpstr>
      <vt:lpstr>12. Jika anda lupa password, klik menu LOGIN, isi form RESET/FORGOT Password, password baru akan dikirim ke email anda</vt:lpstr>
      <vt:lpstr>13. Gunakan password baru yg dikirim ke inbox/Spam folder anda utk segera LOGIN lalu segera UBAH Password! Jika ada masalah, hubungi helpdesk</vt:lpstr>
      <vt:lpstr>14. Jika membership anda sudah hampir expired, maka segera lakukan renewal, melalui menu REGISTRATION/RENEWAL, lalu notifikasi helpdesk via SMS/WA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oracle</dc:creator>
  <cp:lastModifiedBy>oracle</cp:lastModifiedBy>
  <cp:revision>54</cp:revision>
  <dcterms:created xsi:type="dcterms:W3CDTF">2017-02-21T22:23:27Z</dcterms:created>
  <dcterms:modified xsi:type="dcterms:W3CDTF">2017-02-22T03:12:41Z</dcterms:modified>
</cp:coreProperties>
</file>