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7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34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69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012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4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4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64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3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4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9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1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47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  <p:sldLayoutId id="214748396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1143" y="802299"/>
            <a:ext cx="6853691" cy="1331301"/>
          </a:xfrm>
        </p:spPr>
        <p:txBody>
          <a:bodyPr>
            <a:normAutofit fontScale="90000"/>
          </a:bodyPr>
          <a:lstStyle/>
          <a:p>
            <a:pPr algn="ctr"/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UPI Fraud Detection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812797" y="3091543"/>
            <a:ext cx="7736116" cy="2206171"/>
          </a:xfrm>
        </p:spPr>
        <p:txBody>
          <a:bodyPr>
            <a:no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SURYA P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 - A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RA2332241010055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SRM Institute of Science and Technology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: Dr. G. MOTHILAL NEHRU M.C.A.,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Framework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trees sequentially to minimize errors from previous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Known for speed and efficiency, especially on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L1 and L2 to prevent overfitting.</a:t>
            </a:r>
          </a:p>
          <a:p>
            <a:pPr marL="0" indent="0"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ROC-AUC Score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Confusion Matrix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Report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in understanding model performance and selecting the best one.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key factors influencing fraud predictions.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used for analyzing feature importance.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in understanding model decisions.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selected as final model.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and interpretability.</a:t>
            </a: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production deployment.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673891"/>
            <a:ext cx="6571343" cy="1049235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in UPI is critical for financial security.</a:t>
            </a:r>
          </a:p>
          <a:p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provides accurate and scalable solutions.</a:t>
            </a:r>
          </a:p>
          <a:p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proved to be the most efficient model.</a:t>
            </a:r>
          </a:p>
          <a:p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includes real-time fraud detection systems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C9270-0036-E148-B41A-405A18815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54" y="0"/>
            <a:ext cx="5263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99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36F6-32B3-9138-CE38-1228E422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1"/>
            <a:ext cx="6571343" cy="8065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0CE397-C3F7-077E-689F-F90801CC4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04521"/>
            <a:ext cx="6858000" cy="45947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2382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UPI transactions are growing rapidly, increasing the risk of fraudulent activities.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focuses on detecting fraud in UPI transactions using machine learning.</a:t>
            </a: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models help in identifying suspicious activities automatically.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UPI frauds are increasing and difficult to detect manually.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for real-time, accurate fraud detection mechanisms.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reliable ML model to predict fraud in transactions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includes: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Type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and After Transaction Balances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Labels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transaction data used.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Treatment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Categorical Feature Encoding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Engineering (e.g., Ratios, Thresholds)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Standardization for numerical stability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87" y="804520"/>
            <a:ext cx="8142514" cy="1049235"/>
          </a:xfrm>
        </p:spPr>
        <p:txBody>
          <a:bodyPr/>
          <a:lstStyle/>
          <a:p>
            <a:pPr algn="ctr"/>
            <a:r>
              <a:rPr b="1" dirty="0"/>
              <a:t>Machine Learning 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</a:t>
            </a:r>
            <a:r>
              <a:rPr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Classifier (SVC)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r>
              <a:rPr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777537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4" y="2015733"/>
            <a:ext cx="8723086" cy="3450613"/>
          </a:xfrm>
        </p:spPr>
        <p:txBody>
          <a:bodyPr>
            <a:normAutofit fontScale="92500" lnSpcReduction="1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Ideal for distinguishing between fraudulent and non- fraudulent transactions.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Interpretability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reveal the impact of each feature on the prediction.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Efficiency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Fast training time, suitable for large datasets with linear patterns.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Baseline 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 Serves as a reference point for evaluating complex models.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 Vector Classifier (SVC)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 hyperplane to separate fraud and non-fraud classes.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high-dimensional spaces.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for small to medium datasets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557777"/>
            <a:ext cx="6571343" cy="1049235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37BF3-344B-D1DB-155E-0E8592E8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Combines multiple decision trees to improve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insights into which features most influence fraud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 Resistant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Aggregation of trees reduces variance and boosts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Non-Linear Capabilities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Captures complex patterns and interactions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well across various fraud detection metrics.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63</TotalTime>
  <Words>491</Words>
  <Application>Microsoft Office PowerPoint</Application>
  <PresentationFormat>On-screen Show (4:3)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Rockwell</vt:lpstr>
      <vt:lpstr>Times New Roman</vt:lpstr>
      <vt:lpstr>Damask</vt:lpstr>
      <vt:lpstr>UPI Fraud Detection Using Machine Learning</vt:lpstr>
      <vt:lpstr>Introduction</vt:lpstr>
      <vt:lpstr>Problem Statement</vt:lpstr>
      <vt:lpstr>Dataset Overview</vt:lpstr>
      <vt:lpstr>Data Preprocessing</vt:lpstr>
      <vt:lpstr>Machine Learning Models Used</vt:lpstr>
      <vt:lpstr>Logistic Regression</vt:lpstr>
      <vt:lpstr>Support Vector Classifier (SVC)</vt:lpstr>
      <vt:lpstr>Random Forest</vt:lpstr>
      <vt:lpstr>XGBoost</vt:lpstr>
      <vt:lpstr>Model Evaluation</vt:lpstr>
      <vt:lpstr>Feature Importance</vt:lpstr>
      <vt:lpstr>Best Model Selection</vt:lpstr>
      <vt:lpstr>Conclusion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Administrator</cp:lastModifiedBy>
  <cp:revision>5</cp:revision>
  <dcterms:created xsi:type="dcterms:W3CDTF">2013-01-27T09:14:16Z</dcterms:created>
  <dcterms:modified xsi:type="dcterms:W3CDTF">2025-04-07T16:12:02Z</dcterms:modified>
  <cp:category/>
</cp:coreProperties>
</file>