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71" r:id="rId14"/>
    <p:sldId id="272" r:id="rId15"/>
    <p:sldId id="273" r:id="rId16"/>
    <p:sldId id="275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13. 6. 2021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5. Zoznamy, Slovníky, </a:t>
            </a:r>
            <a:br>
              <a:rPr lang="sk-SK" dirty="0"/>
            </a:br>
            <a:r>
              <a:rPr lang="sk-SK" dirty="0"/>
              <a:t>n-tice, sety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 &amp; Michal Palica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A012-738F-44D6-A92E-EC22BCBA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a náhoda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49057-91A2-4189-AE4A-B178380C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03" y="1830906"/>
            <a:ext cx="7996969" cy="3881437"/>
          </a:xfrm>
        </p:spPr>
      </p:pic>
    </p:spTree>
    <p:extLst>
      <p:ext uri="{BB962C8B-B14F-4D97-AF65-F5344CB8AC3E}">
        <p14:creationId xmlns:p14="http://schemas.microsoft.com/office/powerpoint/2010/main" val="19929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6A67-8993-4BDB-ABA9-7AECD8F4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D58AA-D07E-4859-BBA0-A8B88863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51" y="296531"/>
            <a:ext cx="7473963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D1B28-B148-4F8B-B3F0-F87A1D26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85" y="4076998"/>
            <a:ext cx="7051386" cy="27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77CB-0F44-4BBF-8BAF-CD17621D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ťahák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EDB6F-A938-4321-8B15-E05190DA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475" y="342317"/>
            <a:ext cx="4318978" cy="6173365"/>
          </a:xfrm>
        </p:spPr>
      </p:pic>
    </p:spTree>
    <p:extLst>
      <p:ext uri="{BB962C8B-B14F-4D97-AF65-F5344CB8AC3E}">
        <p14:creationId xmlns:p14="http://schemas.microsoft.com/office/powerpoint/2010/main" val="71206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865-F02D-4327-B789-3CF52EE0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N-tice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F1E3-D258-4281-99A1-789C221A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627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6103-E2EC-4B96-A1F8-04E079C9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6F0C-4D5D-4876-A99C-3BF919D4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551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40B7-B86C-40A2-8887-CF3BD87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06DE-9F40-4A40-8E63-9DB485C9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05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78CC-F528-4589-8513-9AAB1C8F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- ťahák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6A555-F014-446F-B889-1B353390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75" y="330540"/>
            <a:ext cx="4448309" cy="6306464"/>
          </a:xfrm>
        </p:spPr>
      </p:pic>
    </p:spTree>
    <p:extLst>
      <p:ext uri="{BB962C8B-B14F-4D97-AF65-F5344CB8AC3E}">
        <p14:creationId xmlns:p14="http://schemas.microsoft.com/office/powerpoint/2010/main" val="27321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EE2-92F5-4927-BD01-6B6CD013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- Bodová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CC4A-5B5E-41DB-A564-25DB938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1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33B-D4AD-4169-9D30-729F7EF7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0EB4-BF6E-4C29-AE23-07EB6A34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5" y="2154368"/>
            <a:ext cx="8596668" cy="3880773"/>
          </a:xfrm>
        </p:spPr>
        <p:txBody>
          <a:bodyPr/>
          <a:lstStyle/>
          <a:p>
            <a:r>
              <a:rPr lang="sk-SK" dirty="0"/>
              <a:t>Zoznam štruktúra ktorá podobne ako pole môže obsahovať viac prvkov/hodnôt (narozdiel od premennej ktorá obsahuje iba jednu hodnotu).</a:t>
            </a:r>
          </a:p>
          <a:p>
            <a:r>
              <a:rPr lang="sk-SK" dirty="0"/>
              <a:t>Zapisuje sa následovne: </a:t>
            </a:r>
          </a:p>
          <a:p>
            <a:endParaRPr lang="sk-SK" dirty="0"/>
          </a:p>
          <a:p>
            <a:r>
              <a:rPr lang="sk-SK" dirty="0"/>
              <a:t>Zoznamy môžeme pomocou cyklu for jednoducho prechádzať: </a:t>
            </a:r>
          </a:p>
          <a:p>
            <a:endParaRPr lang="sk-SK" dirty="0"/>
          </a:p>
          <a:p>
            <a:r>
              <a:rPr lang="sk-SK" dirty="0"/>
              <a:t>Zoznamy sa používajú v informatike veľmi často (zoznam uživateľov, zoznam kariet, zoznam cestujúcich vo vlaku...).</a:t>
            </a:r>
          </a:p>
          <a:p>
            <a:r>
              <a:rPr lang="sk-SK" dirty="0"/>
              <a:t>Hodnoty v zozname môžu byť akéhokoľvek typu, dokonca ich môžeme v Pythone miešať (aj keď sa to moc často nerobí)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6A7D5-E5C5-4CB4-863E-06D207B7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87" y="2810614"/>
            <a:ext cx="2191056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7279-49B0-46C4-8112-833C30A4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25" y="3561280"/>
            <a:ext cx="1438476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2E834-019E-4239-8152-91920143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01666"/>
            <a:ext cx="341042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D266-F229-400C-A982-9C5FAF0D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8CE2-3EB9-4DA6-84BA-AD25CC22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zo zoznamu funguje rovnako ako pri reťazcoch. Do hranatej zátvorky dáme číslo poradia prvka ktorý chceme zo zoznamu vybrať/vypísať a podobne.</a:t>
            </a:r>
          </a:p>
          <a:p>
            <a:r>
              <a:rPr lang="sk-SK" b="1" dirty="0"/>
              <a:t>Pridávanie do zoznamu</a:t>
            </a:r>
            <a:r>
              <a:rPr lang="sk-SK" dirty="0"/>
              <a:t> funguje pomocou meody </a:t>
            </a:r>
            <a:r>
              <a:rPr lang="sk-SK" b="1" dirty="0"/>
              <a:t>append(prvok)</a:t>
            </a:r>
          </a:p>
          <a:p>
            <a:endParaRPr lang="sk-SK" b="1" dirty="0"/>
          </a:p>
          <a:p>
            <a:r>
              <a:rPr lang="sk-SK" b="1" dirty="0"/>
              <a:t>Pozor zoznamy sa pri podobnom zápise nevytvárajú znovu ale nastaví sa referencia na ten istý zoznam.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B0556-79A2-493B-9F31-D819FF2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6" y="2782643"/>
            <a:ext cx="1086002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A1EC4-5473-4BA9-A9C6-8C090231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581" y="3180032"/>
            <a:ext cx="2829320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7AA5D-794B-483C-BBA9-E3E7D7B0E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996" y="4343927"/>
            <a:ext cx="4525006" cy="171473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526DAC-9526-4FD0-AE16-06C54106CF00}"/>
              </a:ext>
            </a:extLst>
          </p:cNvPr>
          <p:cNvCxnSpPr/>
          <p:nvPr/>
        </p:nvCxnSpPr>
        <p:spPr>
          <a:xfrm>
            <a:off x="2917998" y="4572000"/>
            <a:ext cx="1610459" cy="69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7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57B4-199A-4E56-9DED-B03B147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6F42-34D8-4C18-87BC-A77F432F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21"/>
            <a:ext cx="8596668" cy="3880773"/>
          </a:xfrm>
        </p:spPr>
        <p:txBody>
          <a:bodyPr/>
          <a:lstStyle/>
          <a:p>
            <a:r>
              <a:rPr lang="sk-SK" dirty="0"/>
              <a:t>Iný spôsob ako rozšíriť zoznam je metóda </a:t>
            </a:r>
            <a:r>
              <a:rPr lang="sk-SK" b="1" dirty="0"/>
              <a:t>extend(viac_nových_prvkov)</a:t>
            </a:r>
          </a:p>
          <a:p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r>
              <a:rPr lang="sk-SK" dirty="0"/>
              <a:t>Zmena prvkov: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Mazanie prvkov: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BF9E-4495-4606-9AB4-A5AEDD38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13" y="2001303"/>
            <a:ext cx="2362530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CCB1A-3EB6-4737-977E-EFA4B014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09" y="1873740"/>
            <a:ext cx="1867161" cy="81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41D0B-1622-423B-8E67-CCB6CD4CF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473" y="2764029"/>
            <a:ext cx="1543265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8CE0C-9E2E-4CBE-9739-CE3A11670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679" y="2764029"/>
            <a:ext cx="6073708" cy="962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8543E-0D35-426A-9396-2001B44A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629" y="4352041"/>
            <a:ext cx="2495898" cy="990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B272B2-DE45-41E6-8D57-F57CF9057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8620" y="3726789"/>
            <a:ext cx="5752683" cy="32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E83-9BA3-4F19-A5B8-F415D14C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Sorting zoznamov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1093-8FB6-482B-8962-EAD0457B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Zoradiť zoznamy môžeme pomocou metódy </a:t>
            </a:r>
            <a:r>
              <a:rPr lang="sk-SK" b="1" dirty="0"/>
              <a:t>sort()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Pozor však </a:t>
            </a:r>
            <a:r>
              <a:rPr lang="sk-SK" dirty="0"/>
              <a:t>na to aby sa dali prvky zoradiť musai byť navzájom porovnateľné (int –int, string – string a podobne)!</a:t>
            </a:r>
          </a:p>
          <a:p>
            <a:endParaRPr lang="sk-SK" b="1" dirty="0"/>
          </a:p>
          <a:p>
            <a:r>
              <a:rPr lang="sk-SK" dirty="0"/>
              <a:t>Zoradiť prvky naopak môžeme pomocou argumentu </a:t>
            </a:r>
            <a:r>
              <a:rPr lang="sk-SK" b="1" dirty="0"/>
              <a:t>reverse=True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F0FD1-077E-43C1-B422-D2423970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5" y="2630897"/>
            <a:ext cx="2648320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627D-698B-4546-B750-4DBA622A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75" y="4948869"/>
            <a:ext cx="276263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1B92-87EB-4307-84C2-8D41C82A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ďalšie metódy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754B-5D14-4B55-9F93-0AE20637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0C8EA-3744-4676-9FC4-237562E0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0" y="1930400"/>
            <a:ext cx="8365472" cy="34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43E-78B5-48D7-80D9-22DC776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ako podmienky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A4BBF-D8D0-4273-B361-EB075EAFC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36" y="1625109"/>
            <a:ext cx="8596312" cy="2165652"/>
          </a:xfrm>
        </p:spPr>
      </p:pic>
    </p:spTree>
    <p:extLst>
      <p:ext uri="{BB962C8B-B14F-4D97-AF65-F5344CB8AC3E}">
        <p14:creationId xmlns:p14="http://schemas.microsoft.com/office/powerpoint/2010/main" val="32798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F429B-D92B-4D2D-B3C1-62C81872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07" y="442041"/>
            <a:ext cx="6307371" cy="41260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708EF0-1328-4FB1-A5AB-FD3E024F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06" y="3866869"/>
            <a:ext cx="7161847" cy="28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8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245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5. Zoznamy, Slovníky,  n-tice, sety</vt:lpstr>
      <vt:lpstr>Obsah prezentácie</vt:lpstr>
      <vt:lpstr>Zoznam (List)</vt:lpstr>
      <vt:lpstr>Zoznamy (List)</vt:lpstr>
      <vt:lpstr>Zoznamy (List)</vt:lpstr>
      <vt:lpstr>Sorting zoznamov</vt:lpstr>
      <vt:lpstr>Zoznamy ďalšie metódy</vt:lpstr>
      <vt:lpstr>Zoznamy ako podmienky</vt:lpstr>
      <vt:lpstr>PowerPoint Presentation</vt:lpstr>
      <vt:lpstr>Zoznamy a náhoda</vt:lpstr>
      <vt:lpstr>PowerPoint Presentation</vt:lpstr>
      <vt:lpstr>Zoznamy ťahák</vt:lpstr>
      <vt:lpstr>N-tice</vt:lpstr>
      <vt:lpstr>Set</vt:lpstr>
      <vt:lpstr>Slovník</vt:lpstr>
      <vt:lpstr>Slovník - ťahák</vt:lpstr>
      <vt:lpstr>Úloha - Bodová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64</cp:revision>
  <dcterms:created xsi:type="dcterms:W3CDTF">2021-06-11T07:56:46Z</dcterms:created>
  <dcterms:modified xsi:type="dcterms:W3CDTF">2021-06-13T10:44:21Z</dcterms:modified>
</cp:coreProperties>
</file>