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1" r:id="rId4"/>
    <p:sldId id="263" r:id="rId5"/>
    <p:sldId id="264" r:id="rId6"/>
    <p:sldId id="262" r:id="rId7"/>
    <p:sldId id="265" r:id="rId8"/>
    <p:sldId id="266" r:id="rId9"/>
    <p:sldId id="267" r:id="rId10"/>
    <p:sldId id="268" r:id="rId11"/>
    <p:sldId id="270" r:id="rId12"/>
    <p:sldId id="269" r:id="rId13"/>
    <p:sldId id="273" r:id="rId14"/>
    <p:sldId id="274" r:id="rId15"/>
    <p:sldId id="271" r:id="rId16"/>
    <p:sldId id="272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203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738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4354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93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9820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5755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44125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651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4377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454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831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916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510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3568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7533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3317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647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yglet.readthedocs.io/en/latest/index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2E1B-90A0-4A2E-A15D-92F862889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7. Pong GAME</a:t>
            </a:r>
            <a:br>
              <a:rPr lang="sk-SK" dirty="0"/>
            </a:br>
            <a:r>
              <a:rPr lang="sk-SK" dirty="0"/>
              <a:t>Knižnica PyGlet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4B244-07BA-4F59-A05F-4F0B6697B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Adrián Mindek</a:t>
            </a:r>
          </a:p>
          <a:p>
            <a:r>
              <a:rPr lang="sk-SK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483870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2682-8D3C-4DA9-A740-D92C51CE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Animácia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6C31F-21F0-4CF4-8736-D435719E9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/>
              <a:t>Na animáciu môžeme využiť našu funkciu zpracuj_text z predchádzajúcich slidov. Iba hu jednoducho upravím:</a:t>
            </a:r>
          </a:p>
          <a:p>
            <a:endParaRPr lang="sk-SK" dirty="0"/>
          </a:p>
          <a:p>
            <a:r>
              <a:rPr lang="sk-SK" dirty="0"/>
              <a:t>Náš obrázok (Sprite) má súradnice x a y a tiež tvoria jeho atribúty.  </a:t>
            </a:r>
          </a:p>
          <a:p>
            <a:pPr lvl="1"/>
            <a:r>
              <a:rPr lang="sk-SK" dirty="0"/>
              <a:t>X znamená ako moc ďaleko je od okraja vľavo a my ho nastavíme na 150px</a:t>
            </a:r>
          </a:p>
          <a:p>
            <a:pPr lvl="1"/>
            <a:endParaRPr lang="sk-SK" dirty="0"/>
          </a:p>
          <a:p>
            <a:r>
              <a:rPr lang="sk-SK" dirty="0"/>
              <a:t>Jedna z možností ako nás sprite rozpohybovať je, že na každé tiknutie hodin k jeho X alebo Y niečo pripočítame. Čo spravý následujúci kód?</a:t>
            </a:r>
          </a:p>
          <a:p>
            <a:pPr lvl="1"/>
            <a:r>
              <a:rPr lang="sk-SK" dirty="0"/>
              <a:t>Alebo môžeme hada nechať pohybovať podľa nejakej matematickej funkcie:</a:t>
            </a:r>
          </a:p>
          <a:p>
            <a:pPr lvl="1"/>
            <a:endParaRPr lang="sk-SK" dirty="0"/>
          </a:p>
          <a:p>
            <a:pPr lvl="1"/>
            <a:endParaRPr lang="sk-SK" dirty="0"/>
          </a:p>
          <a:p>
            <a:endParaRPr lang="sk-SK" dirty="0"/>
          </a:p>
          <a:p>
            <a:r>
              <a:rPr lang="sk-SK" dirty="0"/>
              <a:t>Vyskúsšajte nastaviť aj atribút rotation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D2AF4B-135A-4DAC-BEA8-D2288B095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045" y="2459747"/>
            <a:ext cx="1435585" cy="3867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D79E73-ADD9-4C7A-8C86-C0C595880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262" y="4419529"/>
            <a:ext cx="2095792" cy="56205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CCEF07-8EA5-40CF-9E40-F88369760525}"/>
              </a:ext>
            </a:extLst>
          </p:cNvPr>
          <p:cNvCxnSpPr>
            <a:cxnSpLocks/>
          </p:cNvCxnSpPr>
          <p:nvPr/>
        </p:nvCxnSpPr>
        <p:spPr>
          <a:xfrm>
            <a:off x="7284098" y="4208465"/>
            <a:ext cx="1322079" cy="202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41E64C3-036B-4675-8E41-EC74DF976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438" y="4700556"/>
            <a:ext cx="2991267" cy="619211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B7E8D2B-6F7E-4F57-AD51-6B9E977C2B09}"/>
              </a:ext>
            </a:extLst>
          </p:cNvPr>
          <p:cNvCxnSpPr/>
          <p:nvPr/>
        </p:nvCxnSpPr>
        <p:spPr>
          <a:xfrm rot="10800000" flipV="1">
            <a:off x="4627984" y="4700556"/>
            <a:ext cx="1511559" cy="3296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665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B0CA4-968E-45C5-A682-A9A973B06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Animácia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77DEE1-E012-4F39-B3E3-7F183B95F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8087" y="2160588"/>
            <a:ext cx="7815863" cy="3881437"/>
          </a:xfrm>
        </p:spPr>
      </p:pic>
    </p:spTree>
    <p:extLst>
      <p:ext uri="{BB962C8B-B14F-4D97-AF65-F5344CB8AC3E}">
        <p14:creationId xmlns:p14="http://schemas.microsoft.com/office/powerpoint/2010/main" val="3995067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0156B-09AE-46D2-B501-9851B9BA3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Klik myšou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DCA950-46A2-4B86-AEBB-9C4119AE7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580089"/>
            <a:ext cx="8596312" cy="3042434"/>
          </a:xfrm>
        </p:spPr>
      </p:pic>
    </p:spTree>
    <p:extLst>
      <p:ext uri="{BB962C8B-B14F-4D97-AF65-F5344CB8AC3E}">
        <p14:creationId xmlns:p14="http://schemas.microsoft.com/office/powerpoint/2010/main" val="2089044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C1193-F119-45E8-A666-9A782DAD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Vykreslenie útvarou v Pyglete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584597-CAD6-4E8D-9745-D08F29A7D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509" y="1930400"/>
            <a:ext cx="6077798" cy="3210373"/>
          </a:xfrm>
        </p:spPr>
      </p:pic>
    </p:spTree>
    <p:extLst>
      <p:ext uri="{BB962C8B-B14F-4D97-AF65-F5344CB8AC3E}">
        <p14:creationId xmlns:p14="http://schemas.microsoft.com/office/powerpoint/2010/main" val="2742148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D261-A9CC-459A-94B1-84F99F98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Vykreslenie textu v pyglete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108E07-3438-4BC0-AFED-EC00B9036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088" y="1933181"/>
            <a:ext cx="5992061" cy="2705478"/>
          </a:xfrm>
        </p:spPr>
      </p:pic>
    </p:spTree>
    <p:extLst>
      <p:ext uri="{BB962C8B-B14F-4D97-AF65-F5344CB8AC3E}">
        <p14:creationId xmlns:p14="http://schemas.microsoft.com/office/powerpoint/2010/main" val="1337398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B1AC6-75EE-48DE-AE33-0B438D610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174584" cy="1244082"/>
          </a:xfrm>
        </p:spPr>
        <p:txBody>
          <a:bodyPr/>
          <a:lstStyle/>
          <a:p>
            <a:r>
              <a:rPr lang="sk-SK" dirty="0"/>
              <a:t>Pygľet ťahák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00C65C-649F-4A63-8436-397E75338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5380" y="487137"/>
            <a:ext cx="4111063" cy="5883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DBAF07-2747-44BF-92C6-5F208A6871C2}"/>
              </a:ext>
            </a:extLst>
          </p:cNvPr>
          <p:cNvSpPr txBox="1"/>
          <p:nvPr/>
        </p:nvSpPr>
        <p:spPr>
          <a:xfrm>
            <a:off x="677334" y="1300065"/>
            <a:ext cx="4410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Dokumentáciu Pygletu nájdeš tu:</a:t>
            </a:r>
          </a:p>
          <a:p>
            <a:r>
              <a:rPr lang="sk-SK" dirty="0">
                <a:hlinkClick r:id="rId3"/>
              </a:rPr>
              <a:t>https://pyglet.readthedocs.io/en/latest/index.html</a:t>
            </a:r>
            <a:r>
              <a:rPr lang="sk-S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9160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22332-072E-46D3-9E32-BA58AFF6F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Úloha – Pong (6b)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6FBA4-FE82-41A0-AB64-DBD27647E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Dokončite kód Pongu v adresári Cv_pong</a:t>
            </a:r>
            <a:r>
              <a:rPr lang="sk-SK"/>
              <a:t>_game.</a:t>
            </a:r>
            <a:endParaRPr lang="sk-SK" dirty="0"/>
          </a:p>
          <a:p>
            <a:r>
              <a:rPr lang="sk-SK" dirty="0"/>
              <a:t>Doplňte kód na miestach označené ako </a:t>
            </a:r>
            <a:r>
              <a:rPr lang="sk-SK" b="1" dirty="0"/>
              <a:t>Todo: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5297D-4356-40AB-ACE0-E2C47EAD1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413" y="2958855"/>
            <a:ext cx="5383186" cy="360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37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0" name="Picture 4" descr="neformálna reštaurácia">
            <a:extLst>
              <a:ext uri="{FF2B5EF4-FFF2-40B4-BE49-F238E27FC236}">
                <a16:creationId xmlns:a16="http://schemas.microsoft.com/office/drawing/2014/main" id="{73A75A01-F1CF-4E74-80CD-FC5257355C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1" r="4670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BCADBD-49BE-40F5-A97F-9F40148B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 err="1"/>
              <a:t>Ďakujem</a:t>
            </a:r>
            <a:r>
              <a:rPr lang="en-US" sz="4800" dirty="0"/>
              <a:t> za </a:t>
            </a:r>
            <a:r>
              <a:rPr lang="en-US" sz="4800" dirty="0" err="1"/>
              <a:t>pozornosť</a:t>
            </a:r>
            <a:endParaRPr lang="en-US" sz="4800" dirty="0"/>
          </a:p>
        </p:txBody>
      </p:sp>
      <p:cxnSp>
        <p:nvCxnSpPr>
          <p:cNvPr id="4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467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2017-01D0-43B2-9C11-96AFA1FF4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 prezentácie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57E1-8B8F-4DFB-9139-CC74ACC56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Grafické aplikácie</a:t>
            </a:r>
          </a:p>
          <a:p>
            <a:r>
              <a:rPr lang="sk-SK" b="1" dirty="0"/>
              <a:t>Ako funguje väčšina aplikácií</a:t>
            </a:r>
          </a:p>
          <a:p>
            <a:r>
              <a:rPr lang="sk-SK" b="1" dirty="0"/>
              <a:t>Pyglet </a:t>
            </a:r>
          </a:p>
          <a:p>
            <a:r>
              <a:rPr lang="sk-SK" b="1" dirty="0"/>
              <a:t>Inštalácia Pyglet</a:t>
            </a:r>
          </a:p>
          <a:p>
            <a:r>
              <a:rPr lang="sk-SK" b="1" dirty="0"/>
              <a:t>Vlastné udalosti</a:t>
            </a:r>
          </a:p>
          <a:p>
            <a:r>
              <a:rPr lang="sk-SK" b="1" dirty="0"/>
              <a:t>Čas</a:t>
            </a:r>
          </a:p>
          <a:p>
            <a:r>
              <a:rPr lang="sk-SK" b="1" dirty="0"/>
              <a:t>Vykresľovanie</a:t>
            </a:r>
          </a:p>
          <a:p>
            <a:r>
              <a:rPr lang="sk-SK" b="1" dirty="0"/>
              <a:t>Animácia</a:t>
            </a:r>
          </a:p>
          <a:p>
            <a:r>
              <a:rPr lang="sk-SK" b="1" dirty="0"/>
              <a:t>Vykreslenie textu</a:t>
            </a:r>
          </a:p>
          <a:p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36490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C72D-2C4F-4217-B190-C324F387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Grafické aplikácie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762A8-6B99-4883-8D82-D8C5BED26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Python ponúka veľa možností ako vytvárať grafické aplikácie</a:t>
            </a:r>
          </a:p>
          <a:p>
            <a:pPr lvl="1"/>
            <a:r>
              <a:rPr lang="sk-SK" dirty="0"/>
              <a:t>Tkinter (pre Tvorbu GUI), PyGame, PyGlet...</a:t>
            </a:r>
          </a:p>
          <a:p>
            <a:r>
              <a:rPr lang="sk-SK" dirty="0"/>
              <a:t>My sa dnes zameriame práve na knižicu </a:t>
            </a:r>
            <a:r>
              <a:rPr lang="sk-SK" b="1" dirty="0"/>
              <a:t>PyGlet </a:t>
            </a:r>
            <a:r>
              <a:rPr lang="sk-SK" dirty="0"/>
              <a:t>ktorá sa fokusujé na 2D Hry.</a:t>
            </a:r>
          </a:p>
          <a:p>
            <a:endParaRPr lang="sk-SK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A95F3-EE68-423A-A155-8438E0851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71" y="4103052"/>
            <a:ext cx="3539582" cy="19778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94BD35-7421-4E83-826C-EE6BAC1D7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348" y="3699049"/>
            <a:ext cx="3448531" cy="27150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EE955B-7B7F-4225-83BA-F4ECA41EB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1348" y="236573"/>
            <a:ext cx="4438685" cy="251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7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31531-E70C-4C66-9AFB-6EE432DA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	Ako funguje väčšina aplikací?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EF12B-C295-4EA7-830E-AD180D96E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/>
              <a:t>Každá aplikácia by sa dala rozdeliť na nejaké mänšie kroky.</a:t>
            </a:r>
          </a:p>
          <a:p>
            <a:r>
              <a:rPr lang="sk-SK" dirty="0"/>
              <a:t>V prípade hier to vypadá zvyčajne takto:</a:t>
            </a:r>
          </a:p>
          <a:p>
            <a:pPr marL="800100" lvl="1" indent="-342900">
              <a:buFont typeface="+mj-lt"/>
              <a:buAutoNum type="arabicPeriod"/>
            </a:pPr>
            <a:r>
              <a:rPr lang="sk-SK" b="1" dirty="0"/>
              <a:t>Nejaká príprava</a:t>
            </a:r>
          </a:p>
          <a:p>
            <a:pPr marL="800100" lvl="1" indent="-342900">
              <a:buFont typeface="+mj-lt"/>
              <a:buAutoNum type="arabicPeriod"/>
            </a:pPr>
            <a:r>
              <a:rPr lang="sk-SK" b="1" dirty="0"/>
              <a:t>Kým program nemá skončiť:</a:t>
            </a:r>
          </a:p>
          <a:p>
            <a:pPr marL="1200150" lvl="2" indent="-342900">
              <a:buFont typeface="+mj-lt"/>
              <a:buAutoNum type="arabicPeriod"/>
            </a:pPr>
            <a:r>
              <a:rPr lang="sk-SK" b="1" dirty="0"/>
              <a:t>Načítaj vstup</a:t>
            </a:r>
          </a:p>
          <a:p>
            <a:pPr marL="1200150" lvl="2" indent="-342900">
              <a:buFont typeface="+mj-lt"/>
              <a:buAutoNum type="arabicPeriod"/>
            </a:pPr>
            <a:r>
              <a:rPr lang="sk-SK" b="1" dirty="0"/>
              <a:t>Vyhodnoť ho</a:t>
            </a:r>
          </a:p>
          <a:p>
            <a:pPr marL="1200150" lvl="2" indent="-342900">
              <a:buFont typeface="+mj-lt"/>
              <a:buAutoNum type="arabicPeriod"/>
            </a:pPr>
            <a:r>
              <a:rPr lang="sk-SK" b="1" dirty="0"/>
              <a:t>Vypíš/vykresli výstup</a:t>
            </a:r>
          </a:p>
          <a:p>
            <a:pPr marL="1200150" lvl="2" indent="-342900">
              <a:buFont typeface="+mj-lt"/>
              <a:buAutoNum type="arabicPeriod"/>
            </a:pPr>
            <a:endParaRPr lang="sk-SK" b="1" dirty="0"/>
          </a:p>
          <a:p>
            <a:pPr marL="400050"/>
            <a:r>
              <a:rPr lang="sk-SK" dirty="0"/>
              <a:t>Aj webový server čaká na vstup od užívateľa, stránku ktorú chce zobraziť. Ten spracuje a pošle ju/ vykreslí užívateľovi.</a:t>
            </a:r>
          </a:p>
          <a:p>
            <a:pPr marL="400050"/>
            <a:r>
              <a:rPr lang="sk-SK"/>
              <a:t>Textový vstup </a:t>
            </a:r>
            <a:r>
              <a:rPr lang="sk-SK" dirty="0"/>
              <a:t>od užívateľa nie je jediný druh </a:t>
            </a:r>
            <a:r>
              <a:rPr lang="sk-SK" b="1" dirty="0"/>
              <a:t>události</a:t>
            </a:r>
            <a:r>
              <a:rPr lang="sk-SK" dirty="0"/>
              <a:t> na ktorú program reaguje.</a:t>
            </a:r>
          </a:p>
          <a:p>
            <a:pPr marL="800100" lvl="1"/>
            <a:r>
              <a:rPr lang="sk-SK" dirty="0"/>
              <a:t>Môže to byť klik myšou, pohyb myšou, zmačknutie klávesy, načítanie súboru...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24A9A5-8DCD-45D5-B5B5-166E72F3336B}"/>
              </a:ext>
            </a:extLst>
          </p:cNvPr>
          <p:cNvCxnSpPr/>
          <p:nvPr/>
        </p:nvCxnSpPr>
        <p:spPr>
          <a:xfrm flipH="1">
            <a:off x="4652865" y="3334139"/>
            <a:ext cx="1716833" cy="16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F7B5B82-2C40-4FD0-B8DC-67E72A8447C9}"/>
              </a:ext>
            </a:extLst>
          </p:cNvPr>
          <p:cNvSpPr txBox="1"/>
          <p:nvPr/>
        </p:nvSpPr>
        <p:spPr>
          <a:xfrm>
            <a:off x="6438123" y="3126537"/>
            <a:ext cx="352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Toto za nazýva: cyklus udalostí</a:t>
            </a:r>
          </a:p>
        </p:txBody>
      </p:sp>
    </p:spTree>
    <p:extLst>
      <p:ext uri="{BB962C8B-B14F-4D97-AF65-F5344CB8AC3E}">
        <p14:creationId xmlns:p14="http://schemas.microsoft.com/office/powerpoint/2010/main" val="319293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6CAA2-5FC5-49B1-BF17-138D5995C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Pyglet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AD5DA-31EE-4E94-BD4D-FC6FAEC85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Knihovňa Pyglet obsahuje predpripravené cykly udalostí a funkcie na vykreslenie 2D grafiky (pomocou knižnice OpenGL)</a:t>
            </a:r>
          </a:p>
          <a:p>
            <a:r>
              <a:rPr lang="sk-SK" dirty="0"/>
              <a:t>Keď si prezrieme opäť náš program:</a:t>
            </a:r>
          </a:p>
          <a:p>
            <a:pPr lvl="1"/>
            <a:r>
              <a:rPr lang="sk-SK" dirty="0"/>
              <a:t>Tak cyklus udalostí sa skrýva pod </a:t>
            </a:r>
            <a:r>
              <a:rPr lang="sk-SK" b="1" dirty="0"/>
              <a:t>príkazom pyglet.app.run()</a:t>
            </a:r>
          </a:p>
          <a:p>
            <a:r>
              <a:rPr lang="sk-SK" dirty="0"/>
              <a:t>Zatiaľ Pyglet pre nás spracováva len udalosti: Zmačknutie tlačítka (X) a stisk klávesy ESC (tiež zavrie okno)</a:t>
            </a:r>
          </a:p>
          <a:p>
            <a:pPr lvl="1"/>
            <a:r>
              <a:rPr lang="sk-SK" dirty="0"/>
              <a:t>Po zavretí okna sa cyklus ukončí a program môže pokračovať/skončiť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98916-F0A8-4FD0-B733-EB1E06E60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739" y="710747"/>
            <a:ext cx="352474" cy="447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C11656-662D-48AC-86D7-E46A0C0D9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898" y="2863466"/>
            <a:ext cx="2305372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9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3E04-8276-4D4A-84DF-5362AF74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Inštalácia PyGlet knižnice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9B100-E90D-42E7-9931-0B0A466D0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54368"/>
            <a:ext cx="8093442" cy="3880773"/>
          </a:xfrm>
        </p:spPr>
        <p:txBody>
          <a:bodyPr/>
          <a:lstStyle/>
          <a:p>
            <a:r>
              <a:rPr lang="sk-SK" dirty="0"/>
              <a:t>V aktívnom virtuálnom prostredí (venv) spustíme príkaz </a:t>
            </a:r>
            <a:r>
              <a:rPr lang="sk-SK" b="1" dirty="0"/>
              <a:t>python –m pip install pyglet</a:t>
            </a:r>
          </a:p>
          <a:p>
            <a:pPr lvl="1"/>
            <a:r>
              <a:rPr lang="sk-SK" dirty="0"/>
              <a:t>Ak programujeme v PyCharme virtuálne prostredie by malo byť už nastavené a stačí spustiť príkaz </a:t>
            </a:r>
            <a:r>
              <a:rPr lang="sk-SK" b="1" dirty="0"/>
              <a:t>pip install pyglet</a:t>
            </a:r>
          </a:p>
          <a:p>
            <a:r>
              <a:rPr lang="sk-SK" dirty="0"/>
              <a:t>Následne je potreba </a:t>
            </a:r>
            <a:r>
              <a:rPr lang="sk-SK" b="1" dirty="0"/>
              <a:t>Pyglet </a:t>
            </a:r>
            <a:r>
              <a:rPr lang="sk-SK" dirty="0"/>
              <a:t>naimportovať do projektu.</a:t>
            </a:r>
          </a:p>
          <a:p>
            <a:r>
              <a:rPr lang="sk-SK" dirty="0"/>
              <a:t>A nakoniec vytvoríme inštanciu okna v ktorom sa aplikácia bude vykresľovať.</a:t>
            </a:r>
          </a:p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432D23-237D-4353-B62D-ACE463CE2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545" y="3323253"/>
            <a:ext cx="4139651" cy="280576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B3F14B-FE81-417B-A5CF-F0C8EB9E197C}"/>
              </a:ext>
            </a:extLst>
          </p:cNvPr>
          <p:cNvCxnSpPr/>
          <p:nvPr/>
        </p:nvCxnSpPr>
        <p:spPr>
          <a:xfrm>
            <a:off x="6761584" y="3278155"/>
            <a:ext cx="914400" cy="15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770DB38-7673-427A-8DFA-0BC5D370F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981" y="4249942"/>
            <a:ext cx="2739051" cy="94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5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2E69-5ADD-404B-948C-B7726A5B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Vytváranie vlastnej udalosti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82A9-AF5A-485E-962D-3D8839D26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Nové udalosti musíme </a:t>
            </a:r>
            <a:r>
              <a:rPr lang="sk-SK" b="1" dirty="0"/>
              <a:t>zaregistrovať</a:t>
            </a:r>
            <a:r>
              <a:rPr lang="sk-SK" dirty="0"/>
              <a:t>.</a:t>
            </a:r>
          </a:p>
          <a:p>
            <a:r>
              <a:rPr lang="sk-SK" dirty="0"/>
              <a:t>Napríklad udalosť ktorá nastane keď užívateĺ píše na klávesnici sa v Pyglete hovorí </a:t>
            </a:r>
            <a:r>
              <a:rPr lang="sk-SK" b="1" i="1" dirty="0"/>
              <a:t>on_text</a:t>
            </a:r>
            <a:r>
              <a:rPr lang="sk-SK" i="1" dirty="0"/>
              <a:t> </a:t>
            </a:r>
            <a:r>
              <a:rPr lang="sk-SK" dirty="0"/>
              <a:t>a nastavuje sa takto: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b="1" dirty="0"/>
              <a:t>window.push_handlers(on_text=zpracuj_text) </a:t>
            </a:r>
            <a:r>
              <a:rPr lang="sk-SK" dirty="0"/>
              <a:t>hovorí o tom, že pri písaní do okna má pyglet zavolať funkciu zpracuj_text a vykonať jej príkazy. Tato funkcia ako argument dostane text ktorý užívateľ napísal.</a:t>
            </a:r>
          </a:p>
          <a:p>
            <a:r>
              <a:rPr lang="sk-SK" dirty="0"/>
              <a:t>Tu je nutné si uvedomiť, že v Pythonu môžete </a:t>
            </a:r>
            <a:r>
              <a:rPr lang="sk-SK" b="1" dirty="0"/>
              <a:t>posielať aj funkciu ako argument </a:t>
            </a:r>
            <a:r>
              <a:rPr lang="sk-SK" dirty="0"/>
              <a:t>(nie iba hodnoty). Dokonca môžeme uložiť funkciu aj do premennej.</a:t>
            </a:r>
          </a:p>
          <a:p>
            <a:endParaRPr lang="sk-SK" b="1" i="1" dirty="0"/>
          </a:p>
          <a:p>
            <a:endParaRPr lang="sk-SK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89839-2A31-45D2-8B2A-038952950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411" y="2806328"/>
            <a:ext cx="3048425" cy="1743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6B9612-8E73-409D-987F-84E730E54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03" y="6014340"/>
            <a:ext cx="1581371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85F51-8E53-4BD4-8565-2A61DF32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A13EB-1ECA-4D9A-A428-DB191276C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135499" cy="3880773"/>
          </a:xfrm>
        </p:spPr>
        <p:txBody>
          <a:bodyPr/>
          <a:lstStyle/>
          <a:p>
            <a:r>
              <a:rPr lang="sk-SK" dirty="0"/>
              <a:t>Môžeme sa stretnúť s pojmom clock_tick a jedná sa o událosť, ktorá nastane vždy po nejakom čase.</a:t>
            </a:r>
          </a:p>
          <a:p>
            <a:r>
              <a:rPr lang="sk-SK" dirty="0"/>
              <a:t>Registrácia takejto funkcie vypadá následovne:</a:t>
            </a:r>
          </a:p>
          <a:p>
            <a:r>
              <a:rPr lang="sk-SK" dirty="0"/>
              <a:t>V podstate </a:t>
            </a:r>
            <a:r>
              <a:rPr lang="en-US" b="0" i="0" dirty="0" err="1">
                <a:solidFill>
                  <a:srgbClr val="C7254E"/>
                </a:solidFill>
                <a:effectLst/>
                <a:latin typeface="SFMono-Regular"/>
              </a:rPr>
              <a:t>pyglet.clock.schedule_interval</a:t>
            </a:r>
            <a:r>
              <a:rPr lang="en-US" b="0" i="0" dirty="0">
                <a:solidFill>
                  <a:srgbClr val="C7254E"/>
                </a:solidFill>
                <a:effectLst/>
                <a:latin typeface="SFMono-Regular"/>
              </a:rPr>
              <a:t>(tik, 1/30) </a:t>
            </a:r>
            <a:endParaRPr lang="sk-SK" b="0" i="0" dirty="0">
              <a:solidFill>
                <a:srgbClr val="C7254E"/>
              </a:solidFill>
              <a:effectLst/>
              <a:latin typeface="SFMono-Regular"/>
            </a:endParaRPr>
          </a:p>
          <a:p>
            <a:pPr lvl="1"/>
            <a:r>
              <a:rPr lang="sk-SK" b="0" i="0" dirty="0">
                <a:solidFill>
                  <a:schemeClr val="tx1"/>
                </a:solidFill>
                <a:effectLst/>
                <a:latin typeface="SFMono-Regular"/>
              </a:rPr>
              <a:t>povie Pygletu, že má zavolať funkciu tik kaźdú 1/30 sekundy (30FPS) a ako argument dostane koľko času ubehlo od poslednej zavolaného zavolania.</a:t>
            </a:r>
          </a:p>
          <a:p>
            <a:pPr lvl="1"/>
            <a:r>
              <a:rPr lang="sk-SK" dirty="0">
                <a:solidFill>
                  <a:schemeClr val="tx1"/>
                </a:solidFill>
                <a:latin typeface="SFMono-Regular"/>
              </a:rPr>
              <a:t>Zvyčajen to nie je presne 1/30 sekundy – PC robí aj iné veci ako vykresľuje náš program.</a:t>
            </a:r>
          </a:p>
          <a:p>
            <a:r>
              <a:rPr lang="sk-SK" dirty="0">
                <a:solidFill>
                  <a:schemeClr val="tx1"/>
                </a:solidFill>
                <a:latin typeface="SFMono-Regular"/>
              </a:rPr>
              <a:t>30 FPS sa používa u 2D hrách pri 3D je lepších 60 FPS. Filmy používájú 24FPS. Náš mozok vidí totižto takéto intervaly ako plynulý obraz a nie len jednoduché striedanie obrázkov.</a:t>
            </a:r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BE99A6-3669-49B9-B994-FA96CD811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827" y="678253"/>
            <a:ext cx="504895" cy="495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5BC11C-E816-4093-ADF6-03D0C7503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833" y="2412650"/>
            <a:ext cx="3086531" cy="251495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3EDCB5-68CA-4C96-B759-B4CDFA334943}"/>
              </a:ext>
            </a:extLst>
          </p:cNvPr>
          <p:cNvCxnSpPr/>
          <p:nvPr/>
        </p:nvCxnSpPr>
        <p:spPr>
          <a:xfrm>
            <a:off x="6214188" y="3054220"/>
            <a:ext cx="1542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71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DC15B-679F-4C7C-B716-550AEF95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Vykresľovanie obrázka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C41DE-6374-4118-AF3A-8BAFCF840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 rovnakej zložke s kódom máme obrázok napríklad </a:t>
            </a:r>
            <a:r>
              <a:rPr lang="sk-SK" b="1" dirty="0"/>
              <a:t>had.png</a:t>
            </a:r>
          </a:p>
          <a:p>
            <a:r>
              <a:rPr lang="sk-SK" b="1" dirty="0"/>
              <a:t>Vykreslíš ho pomocou: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777EC8-380E-4D13-A2BB-4766371C4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59" y="3429000"/>
            <a:ext cx="8671939" cy="33566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E2F9C3-4C51-4F55-97C7-9D379D181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341" y="273891"/>
            <a:ext cx="2736910" cy="367387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44D845-60D4-4C4E-8AB1-C860149FDCC3}"/>
              </a:ext>
            </a:extLst>
          </p:cNvPr>
          <p:cNvCxnSpPr/>
          <p:nvPr/>
        </p:nvCxnSpPr>
        <p:spPr>
          <a:xfrm>
            <a:off x="3800669" y="2756675"/>
            <a:ext cx="3570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7279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</TotalTime>
  <Words>681</Words>
  <Application>Microsoft Office PowerPoint</Application>
  <PresentationFormat>Widescreen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SFMono-Regular</vt:lpstr>
      <vt:lpstr>Trebuchet MS</vt:lpstr>
      <vt:lpstr>Wingdings 3</vt:lpstr>
      <vt:lpstr>Facet</vt:lpstr>
      <vt:lpstr>7. Pong GAME Knižnica PyGlet</vt:lpstr>
      <vt:lpstr>Obsah prezentácie</vt:lpstr>
      <vt:lpstr>Grafické aplikácie</vt:lpstr>
      <vt:lpstr> Ako funguje väčšina aplikací?</vt:lpstr>
      <vt:lpstr>Pyglet</vt:lpstr>
      <vt:lpstr>Inštalácia PyGlet knižnice</vt:lpstr>
      <vt:lpstr>Vytváranie vlastnej udalosti</vt:lpstr>
      <vt:lpstr>Čas</vt:lpstr>
      <vt:lpstr>Vykresľovanie obrázka</vt:lpstr>
      <vt:lpstr>Animácia</vt:lpstr>
      <vt:lpstr>Animácia</vt:lpstr>
      <vt:lpstr>Klik myšou</vt:lpstr>
      <vt:lpstr>Vykreslenie útvarou v Pyglete</vt:lpstr>
      <vt:lpstr>Vykreslenie textu v pyglete</vt:lpstr>
      <vt:lpstr>Pygľet ťahák</vt:lpstr>
      <vt:lpstr>Úloha – Pong (6b)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1.Úvod a pokyny</dc:title>
  <dc:creator>Adrian MIN</dc:creator>
  <cp:lastModifiedBy>Adrian MIN</cp:lastModifiedBy>
  <cp:revision>129</cp:revision>
  <dcterms:created xsi:type="dcterms:W3CDTF">2021-06-11T07:56:46Z</dcterms:created>
  <dcterms:modified xsi:type="dcterms:W3CDTF">2021-07-22T09:31:56Z</dcterms:modified>
</cp:coreProperties>
</file>