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1" r:id="rId5"/>
    <p:sldId id="266" r:id="rId6"/>
    <p:sldId id="267" r:id="rId7"/>
    <p:sldId id="262" r:id="rId8"/>
    <p:sldId id="269" r:id="rId9"/>
    <p:sldId id="270" r:id="rId10"/>
    <p:sldId id="268" r:id="rId11"/>
    <p:sldId id="263" r:id="rId12"/>
    <p:sldId id="272" r:id="rId13"/>
    <p:sldId id="271" r:id="rId14"/>
    <p:sldId id="264" r:id="rId15"/>
    <p:sldId id="279" r:id="rId16"/>
    <p:sldId id="273" r:id="rId17"/>
    <p:sldId id="274" r:id="rId18"/>
    <p:sldId id="275" r:id="rId19"/>
    <p:sldId id="277" r:id="rId20"/>
    <p:sldId id="278" r:id="rId21"/>
    <p:sldId id="276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1. 9. 2021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3.Modul Turtle, </a:t>
            </a:r>
            <a:br>
              <a:rPr lang="sk-SK" dirty="0"/>
            </a:br>
            <a:r>
              <a:rPr lang="sk-SK" dirty="0"/>
              <a:t>cykly, podmienky a funkcie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9709B-8799-40C4-A6A7-03066483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7" y="4087135"/>
            <a:ext cx="3495095" cy="23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5877-E11B-4A88-8A62-A306AB53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Náhodné čislo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7672-2880-4E43-A5B9-7502C9E6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chceme používať náhodné čislo musíme </a:t>
            </a:r>
            <a:r>
              <a:rPr lang="sk-SK" b="1" dirty="0"/>
              <a:t>naimportovať</a:t>
            </a:r>
            <a:r>
              <a:rPr lang="sk-SK" dirty="0"/>
              <a:t>:</a:t>
            </a:r>
          </a:p>
          <a:p>
            <a:r>
              <a:rPr lang="sk-SK" dirty="0"/>
              <a:t>Potom je možné používať tieto príkazy: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E0A4B-243B-4A7A-ACFA-5EEC8BBB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72" y="2076606"/>
            <a:ext cx="2829320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5FD19-10BE-4251-8464-205C5E43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27" y="2565977"/>
            <a:ext cx="3762900" cy="6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1D429-9E1F-4899-B449-72C007AE2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05" y="3591153"/>
            <a:ext cx="3997986" cy="26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31D1-8A93-441B-93B8-FCFB4C78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Vlastné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25D1F-940A-4858-8C2D-21726DD4B691}"/>
              </a:ext>
            </a:extLst>
          </p:cNvPr>
          <p:cNvSpPr txBox="1"/>
          <p:nvPr/>
        </p:nvSpPr>
        <p:spPr>
          <a:xfrm>
            <a:off x="677335" y="1668331"/>
            <a:ext cx="5214794" cy="3259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Definujú sa príkazom: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def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názov_funkcie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(0-X </a:t>
            </a:r>
            <a:r>
              <a:rPr lang="sk-SK" b="1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parametrov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):</a:t>
            </a:r>
            <a:endParaRPr lang="sk-SK" b="1" i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k-SK" b="1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def </a:t>
            </a: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–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 kľúčové slovíčko označujúce že sa jedná o funkciu.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názov funkcie – </a:t>
            </a: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 náš ľubovoľný názov.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() – </a:t>
            </a: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zátvorky značia aké parametre funkcia potrebuje pre fungovanie, možeme mať napríklad funkciu vypočítaj_obvod_štvorca a parameter by bola </a:t>
            </a:r>
            <a:r>
              <a:rPr lang="sk-SK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strana_a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 dvojbodkov nasleduje </a:t>
            </a:r>
            <a:r>
              <a:rPr lang="sk-SK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odsadené</a:t>
            </a: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telo funkcie.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k-SK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Príkazom return môžem potom vrátiť nejakú hodnotu.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48AFD-C6B3-415E-A274-B8D06BB0F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129" y="2315498"/>
            <a:ext cx="6206566" cy="1815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CD5E3-C344-4690-89D2-138662A4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67" y="4852956"/>
            <a:ext cx="7396324" cy="179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8409-9363-4430-AFF3-85FC0DBF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Vlastné Funkcie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5092-0D50-4354-8D87-45FA7E9F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622"/>
            <a:ext cx="4093719" cy="3880773"/>
          </a:xfrm>
        </p:spPr>
        <p:txBody>
          <a:bodyPr/>
          <a:lstStyle/>
          <a:p>
            <a:r>
              <a:rPr lang="sk-SK" dirty="0"/>
              <a:t>Funkcia ktorá </a:t>
            </a:r>
            <a:r>
              <a:rPr lang="sk-SK" b="1" dirty="0"/>
              <a:t>nič nevracia</a:t>
            </a:r>
            <a:r>
              <a:rPr lang="sk-SK" dirty="0"/>
              <a:t> (napríklad len vypisuje alebo nastavuje niečo) sa nazýva </a:t>
            </a:r>
            <a:r>
              <a:rPr lang="sk-SK" b="1" dirty="0"/>
              <a:t>procedura</a:t>
            </a:r>
            <a:r>
              <a:rPr lang="sk-SK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62D61-78CC-42FD-A061-4E9C6913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1" y="3823101"/>
            <a:ext cx="4549303" cy="1607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E8D60-2B13-4EC4-954F-C2952D49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03" y="1740718"/>
            <a:ext cx="7006002" cy="44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5398-1D1C-41BA-B175-3098518B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100" y="3071585"/>
            <a:ext cx="4351385" cy="714829"/>
          </a:xfrm>
        </p:spPr>
        <p:txBody>
          <a:bodyPr>
            <a:normAutofit fontScale="90000"/>
          </a:bodyPr>
          <a:lstStyle/>
          <a:p>
            <a:r>
              <a:rPr lang="sk-SK" dirty="0"/>
              <a:t>Užitočné funkcie už zabudované v Pythone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5EA60-06A9-4AFF-A067-029BA48E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48" y="120755"/>
            <a:ext cx="4351385" cy="66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3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278B-6B35-4EE6-8996-DA25D870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Modul 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2F77-CB5B-40E0-AD3E-2FAC7432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Jedná sa o modul v ktorom nám Python poskytne „pero“ a my pomocou príkazov môžeme týmto perom kresliť.</a:t>
            </a:r>
          </a:p>
          <a:p>
            <a:r>
              <a:rPr lang="sk-SK" dirty="0"/>
              <a:t>Korytnačka si pamätá pozíciu „</a:t>
            </a:r>
            <a:r>
              <a:rPr lang="sk-SK" b="1" dirty="0"/>
              <a:t>pos()</a:t>
            </a:r>
            <a:r>
              <a:rPr lang="sk-SK" dirty="0"/>
              <a:t>“ a smer natočenia „</a:t>
            </a:r>
            <a:r>
              <a:rPr lang="sk-SK" b="1" dirty="0"/>
              <a:t>head</a:t>
            </a:r>
            <a:r>
              <a:rPr lang="sk-SK" dirty="0"/>
              <a:t>“.</a:t>
            </a:r>
          </a:p>
          <a:p>
            <a:r>
              <a:rPr lang="sk-SK" dirty="0"/>
              <a:t>Nato aby sme mohli korytnačku/pero používať musíme ju najskôr naimportovať a vytvoriť: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b="1" dirty="0"/>
              <a:t>T = turtle.Turtle()</a:t>
            </a:r>
            <a:r>
              <a:rPr lang="sk-SK" dirty="0"/>
              <a:t> vytvorí grafickú plochu a v jej strede korytnačku s natočením na východ.</a:t>
            </a:r>
          </a:p>
          <a:p>
            <a:r>
              <a:rPr lang="sk-SK" dirty="0"/>
              <a:t>Pre reset korytnačky slúžia príkazy </a:t>
            </a:r>
            <a:r>
              <a:rPr lang="sk-SK" b="1" dirty="0"/>
              <a:t>t.clear() </a:t>
            </a:r>
            <a:r>
              <a:rPr lang="sk-SK" dirty="0"/>
              <a:t>a </a:t>
            </a:r>
            <a:r>
              <a:rPr lang="sk-SK" b="1" dirty="0"/>
              <a:t>t.reset()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19CD3-0D96-402E-BBB9-FCC0A94D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45" y="464164"/>
            <a:ext cx="1238423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AF0A2-A70A-4DC6-AF59-5BBD1A93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67" y="3510342"/>
            <a:ext cx="235300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480F-8B7D-457A-B7EC-D34EE8CB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85" y="2075836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/>
              <a:t>Pre grafickú plochu platí:</a:t>
            </a:r>
          </a:p>
          <a:p>
            <a:pPr lvl="1"/>
            <a:r>
              <a:rPr lang="sk-SK" dirty="0"/>
              <a:t>Súradnicová sústava má počiatok v strede grafickej plochy.</a:t>
            </a:r>
          </a:p>
          <a:p>
            <a:pPr lvl="1"/>
            <a:r>
              <a:rPr lang="sk-SK" b="1" dirty="0"/>
              <a:t>X-ová</a:t>
            </a:r>
            <a:r>
              <a:rPr lang="sk-SK" dirty="0"/>
              <a:t> súradnica ide vpravo vodorovne od počiatku.</a:t>
            </a:r>
          </a:p>
          <a:p>
            <a:pPr lvl="1"/>
            <a:r>
              <a:rPr lang="sk-SK" b="1" dirty="0"/>
              <a:t>Y-ová</a:t>
            </a:r>
            <a:r>
              <a:rPr lang="sk-SK" dirty="0"/>
              <a:t> súradnica ide nahor zvislo od počiatku: smerom nahor sú kladné y-ové hodnoty, smerom nadol idú záporné hodnoty súradníc.</a:t>
            </a:r>
          </a:p>
          <a:p>
            <a:pPr lvl="1"/>
            <a:r>
              <a:rPr lang="sk-SK" dirty="0"/>
              <a:t>Smer natočenia určujeme v </a:t>
            </a:r>
            <a:r>
              <a:rPr lang="sk-SK" b="1" dirty="0"/>
              <a:t>stupňoch</a:t>
            </a:r>
            <a:r>
              <a:rPr lang="sk-SK" dirty="0"/>
              <a:t> (nie v radiánoch) a v </a:t>
            </a:r>
            <a:r>
              <a:rPr lang="sk-SK" b="1" dirty="0"/>
              <a:t>protismere otáčania hodinových ručičiek</a:t>
            </a:r>
            <a:r>
              <a:rPr lang="sk-SK" dirty="0"/>
              <a:t>:</a:t>
            </a:r>
          </a:p>
          <a:p>
            <a:pPr lvl="2"/>
            <a:r>
              <a:rPr lang="sk-SK" dirty="0"/>
              <a:t>Na východ je to 0</a:t>
            </a:r>
          </a:p>
          <a:p>
            <a:pPr lvl="2"/>
            <a:r>
              <a:rPr lang="sk-SK" dirty="0"/>
              <a:t>Na sever je to 90</a:t>
            </a:r>
          </a:p>
          <a:p>
            <a:pPr lvl="2"/>
            <a:r>
              <a:rPr lang="sk-SK" dirty="0"/>
              <a:t>Na západ je to 180</a:t>
            </a:r>
          </a:p>
          <a:p>
            <a:pPr lvl="2"/>
            <a:r>
              <a:rPr lang="sk-SK" dirty="0"/>
              <a:t>Na juh je to 270</a:t>
            </a:r>
          </a:p>
          <a:p>
            <a:pPr lvl="1"/>
            <a:r>
              <a:rPr lang="sk-SK" dirty="0"/>
              <a:t>Pozícia a smer korytnačky je vizualizovaná malým čiernym trojuholníkom.</a:t>
            </a:r>
          </a:p>
          <a:p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B8D88F-A1D7-490B-B02E-B4F9AA3747E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Modul Turtle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42129-951C-4D76-A40F-A2971F37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45" y="464164"/>
            <a:ext cx="123842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BA60-DAFD-4E32-8AC3-66361C64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Modul 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A148-2AF1-40A7-83E2-36FA638B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Základné príkazy sú </a:t>
            </a:r>
            <a:r>
              <a:rPr lang="sk-SK" b="1" dirty="0"/>
              <a:t>forward(dĺžka), </a:t>
            </a:r>
            <a:r>
              <a:rPr lang="sk-SK" dirty="0"/>
              <a:t>ktorý posunie korytnaćku v aktuálnom smere otočenia o dĺžku x dopredu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/>
              <a:t>right(uhol) </a:t>
            </a:r>
            <a:r>
              <a:rPr lang="sk-SK" dirty="0"/>
              <a:t>alebo </a:t>
            </a:r>
            <a:r>
              <a:rPr lang="sk-SK" b="1" dirty="0"/>
              <a:t>left(uhol), </a:t>
            </a:r>
            <a:r>
              <a:rPr lang="sk-SK" dirty="0"/>
              <a:t>ktorý otočí korytnačku o x stupňov do zvolenej strany.</a:t>
            </a:r>
          </a:p>
          <a:p>
            <a:r>
              <a:rPr lang="sk-SK" dirty="0"/>
              <a:t>Ak chceme namiesto šípky zobrazovať korytnačku použijeme na to príkaz </a:t>
            </a:r>
            <a:r>
              <a:rPr lang="sk-SK" b="1" dirty="0"/>
              <a:t>turtle.shape(“turtle“).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A0DB4-ACF2-4C9A-BD3F-06331E45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45" y="464164"/>
            <a:ext cx="1238423" cy="704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68E86-7ACE-4447-BA3B-002288EC9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06" y="3914411"/>
            <a:ext cx="2820623" cy="235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1B438-7773-4C29-AC3E-8D76858A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85" y="4037271"/>
            <a:ext cx="3202450" cy="21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1E77-5BE4-4456-9A8F-CA7A370C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Modul 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3564-220A-40AE-9DB0-15F6387FC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6809"/>
            <a:ext cx="8596668" cy="3880773"/>
          </a:xfrm>
        </p:spPr>
        <p:txBody>
          <a:bodyPr/>
          <a:lstStyle/>
          <a:p>
            <a:r>
              <a:rPr lang="sk-SK" dirty="0"/>
              <a:t>Prerušovanú čiaru vieme dosiahnuť príkazmi </a:t>
            </a:r>
            <a:r>
              <a:rPr lang="sk-SK" b="1" dirty="0"/>
              <a:t>penup() </a:t>
            </a:r>
            <a:r>
              <a:rPr lang="sk-SK" dirty="0"/>
              <a:t>a </a:t>
            </a:r>
            <a:r>
              <a:rPr lang="sk-SK" b="1" dirty="0"/>
              <a:t>pendown().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dirty="0"/>
              <a:t>Môžeme si vytvárať aj vlastné </a:t>
            </a:r>
            <a:r>
              <a:rPr lang="sk-SK" u="sng" dirty="0"/>
              <a:t>funkcie</a:t>
            </a:r>
            <a:r>
              <a:rPr lang="sk-SK" dirty="0"/>
              <a:t> ktoré budú niečo kresliť: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325C6-B189-47C2-B731-B981DB5D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29" y="520148"/>
            <a:ext cx="1238423" cy="704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AC99A-4C46-4994-99DA-9915C3BA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16" y="2671590"/>
            <a:ext cx="3191320" cy="106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12EAA-034A-4C98-B440-48DB7E1C2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644" y="4343570"/>
            <a:ext cx="2295845" cy="2314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07C845-6A71-4A0B-8291-2571E5C98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583" y="4383277"/>
            <a:ext cx="2610785" cy="22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BC22-BDC3-4AE7-9F8E-1E3D2252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6238-7DCE-4352-A35A-D5D200F6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88" y="2141927"/>
            <a:ext cx="8596668" cy="3880773"/>
          </a:xfrm>
        </p:spPr>
        <p:txBody>
          <a:bodyPr/>
          <a:lstStyle/>
          <a:p>
            <a:r>
              <a:rPr lang="sk-SK" dirty="0"/>
              <a:t>Urob program ktorý bude vedieť vykresľovať obdĺžniky. (Funkciu)</a:t>
            </a:r>
          </a:p>
          <a:p>
            <a:endParaRPr lang="sk-SK" dirty="0"/>
          </a:p>
          <a:p>
            <a:r>
              <a:rPr lang="sk-SK" dirty="0"/>
              <a:t>Skúste potom vykresliť 3 štvorce otočené napr. O 20 stupňov:</a:t>
            </a:r>
          </a:p>
          <a:p>
            <a:endParaRPr lang="sk-SK" dirty="0"/>
          </a:p>
          <a:p>
            <a:r>
              <a:rPr lang="sk-SK" dirty="0"/>
              <a:t>Vyskúšaj si nakresliť aj schody: 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Vymslite algoritmus, ktorý vytvorí nasledujúci tvar: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E8B3-B745-4F83-8350-F3DAA6A6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74" y="1775163"/>
            <a:ext cx="1276528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884AA-F302-4306-ACC7-DCF82F30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520" y="2476153"/>
            <a:ext cx="1314633" cy="11336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C1E97C2-B897-457F-9DF7-32F08725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13" y="4414482"/>
            <a:ext cx="2060500" cy="2039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7F4605-5436-4D54-ABA4-F434B5E62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654" y="3429000"/>
            <a:ext cx="1464183" cy="13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7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00A2-8EA5-4C50-9E36-F9492633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Modul Turtle – zmena pozície, farby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C185-74C7-4564-AD8A-D9689E7B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setpos(x, y) </a:t>
            </a:r>
            <a:r>
              <a:rPr lang="sk-SK" dirty="0"/>
              <a:t>– Nastaví pozíciu pera na </a:t>
            </a:r>
            <a:r>
              <a:rPr lang="sk-SK" u="sng" dirty="0"/>
              <a:t>x</a:t>
            </a:r>
            <a:r>
              <a:rPr lang="sk-SK" dirty="0"/>
              <a:t> a </a:t>
            </a:r>
            <a:r>
              <a:rPr lang="sk-SK" u="sng" dirty="0"/>
              <a:t>y</a:t>
            </a:r>
            <a:r>
              <a:rPr lang="sk-SK" dirty="0"/>
              <a:t>.</a:t>
            </a:r>
          </a:p>
          <a:p>
            <a:r>
              <a:rPr lang="sk-SK" b="1" dirty="0"/>
              <a:t>setheading(uhol) </a:t>
            </a:r>
            <a:r>
              <a:rPr lang="sk-SK" dirty="0"/>
              <a:t> - Nastaví hlavu na stranu</a:t>
            </a:r>
          </a:p>
          <a:p>
            <a:r>
              <a:rPr lang="sk-SK" b="1" dirty="0"/>
              <a:t>pencolor(farba) </a:t>
            </a:r>
            <a:r>
              <a:rPr lang="sk-SK" dirty="0"/>
              <a:t>– Zmení farbu pera (argument farba sa zadáva ako string: red, green, blue, black....)</a:t>
            </a:r>
          </a:p>
          <a:p>
            <a:r>
              <a:rPr lang="sk-SK" b="1" dirty="0"/>
              <a:t>pensize(hrúbka) </a:t>
            </a:r>
            <a:r>
              <a:rPr lang="sk-SK" dirty="0"/>
              <a:t>– Zmení hrúbku čiari.</a:t>
            </a:r>
          </a:p>
          <a:p>
            <a:r>
              <a:rPr lang="sk-SK" b="1" dirty="0"/>
              <a:t>turtle.delay(rýchlosť) </a:t>
            </a:r>
            <a:r>
              <a:rPr lang="sk-SK" dirty="0"/>
              <a:t>– zvýši/ zníži rýchlosť kreslenia (0 je najrýchlejšie 10 najpomalšie)</a:t>
            </a:r>
          </a:p>
          <a:p>
            <a:r>
              <a:rPr lang="sk-SK" dirty="0"/>
              <a:t>Modul turtle umožnuje aj ďalšie veci -&gt; kresliť oblúky/ kruhy, vyfarbovať nakreslené objekty a podobne...</a:t>
            </a:r>
          </a:p>
        </p:txBody>
      </p:sp>
    </p:spTree>
    <p:extLst>
      <p:ext uri="{BB962C8B-B14F-4D97-AF65-F5344CB8AC3E}">
        <p14:creationId xmlns:p14="http://schemas.microsoft.com/office/powerpoint/2010/main" val="138347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Operátory</a:t>
            </a:r>
          </a:p>
          <a:p>
            <a:r>
              <a:rPr lang="sk-SK" b="1" dirty="0"/>
              <a:t>Podmienky</a:t>
            </a:r>
          </a:p>
          <a:p>
            <a:r>
              <a:rPr lang="sk-SK" b="1" dirty="0"/>
              <a:t>Výrazy</a:t>
            </a:r>
          </a:p>
          <a:p>
            <a:r>
              <a:rPr lang="sk-SK" b="1" dirty="0"/>
              <a:t>Cykly</a:t>
            </a:r>
          </a:p>
          <a:p>
            <a:r>
              <a:rPr lang="sk-SK" b="1" dirty="0"/>
              <a:t>Náhodné číslo</a:t>
            </a:r>
          </a:p>
          <a:p>
            <a:r>
              <a:rPr lang="sk-SK" b="1" dirty="0"/>
              <a:t>Funkcie</a:t>
            </a:r>
          </a:p>
          <a:p>
            <a:r>
              <a:rPr lang="sk-SK" b="1" dirty="0"/>
              <a:t>Turtle</a:t>
            </a:r>
          </a:p>
          <a:p>
            <a:r>
              <a:rPr lang="sk-SK" b="1" dirty="0"/>
              <a:t>Úloha 1</a:t>
            </a:r>
          </a:p>
          <a:p>
            <a:r>
              <a:rPr lang="sk-SK" b="1" dirty="0"/>
              <a:t>Cvičenie 1</a:t>
            </a:r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4C23-BE5C-46A5-9ED6-4AB7A95B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Modul Turtle ukážky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E2AEF-02DD-49F5-8723-A22E0D57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5" y="1424808"/>
            <a:ext cx="2678594" cy="23094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00F8D-286F-4AA6-9343-5FC12C6B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12" y="1450222"/>
            <a:ext cx="2672958" cy="228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87681-C2B9-4FDB-A00B-F4A621AE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03" y="4747296"/>
            <a:ext cx="2934109" cy="137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ED362-74DB-4236-A31E-C83985F84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918" y="1270000"/>
            <a:ext cx="2248566" cy="2450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37FDC-D417-4EF2-A570-F15D50624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00" y="4124860"/>
            <a:ext cx="2444620" cy="2533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91ABC0-C214-46B0-AAE2-6D9E34AED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642" y="4304975"/>
            <a:ext cx="2307842" cy="23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0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8FFC-E2CE-4F36-BA39-95AD4164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Cvičenie - Turtle</a:t>
            </a:r>
            <a:r>
              <a:rPr lang="sk-SK" b="1"/>
              <a:t> </a:t>
            </a:r>
            <a:r>
              <a:rPr lang="sk-SK" dirty="0"/>
              <a:t>(4b)</a:t>
            </a:r>
            <a:endParaRPr lang="sk-SK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5274D0-AA0D-4BB2-A24E-73CA6249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</a:t>
            </a:r>
            <a:r>
              <a:rPr lang="sk-SK" b="1" u="sng" dirty="0"/>
              <a:t>náhodných</a:t>
            </a:r>
            <a:r>
              <a:rPr lang="sk-SK" b="1" dirty="0"/>
              <a:t> miestach</a:t>
            </a:r>
            <a:r>
              <a:rPr lang="sk-SK" dirty="0"/>
              <a:t> vykreslite </a:t>
            </a:r>
            <a:r>
              <a:rPr lang="sk-SK" b="1" u="sng" dirty="0"/>
              <a:t>náhodný</a:t>
            </a:r>
            <a:r>
              <a:rPr lang="sk-SK" b="1" dirty="0"/>
              <a:t> počet,</a:t>
            </a:r>
            <a:r>
              <a:rPr lang="sk-SK" dirty="0"/>
              <a:t> </a:t>
            </a:r>
            <a:r>
              <a:rPr lang="sk-SK" b="1" u="sng" dirty="0"/>
              <a:t>náhodných</a:t>
            </a:r>
            <a:r>
              <a:rPr lang="sk-SK" b="1" dirty="0"/>
              <a:t> tvarov </a:t>
            </a:r>
            <a:r>
              <a:rPr lang="sk-SK" dirty="0"/>
              <a:t>ako je napríklad zobrazené na obrázku nižšie. Tieť budú mať </a:t>
            </a:r>
            <a:r>
              <a:rPr lang="sk-SK" b="1" dirty="0"/>
              <a:t>náhodný úhol - otočenie</a:t>
            </a:r>
            <a:r>
              <a:rPr lang="sk-SK" dirty="0"/>
              <a:t>.</a:t>
            </a:r>
          </a:p>
          <a:p>
            <a:r>
              <a:rPr lang="sk-SK" b="1" dirty="0"/>
              <a:t>Podmienkou sú aspoň 2 rôzne tvary -&gt; napríklad trojuholník a štvorec.</a:t>
            </a:r>
          </a:p>
          <a:p>
            <a:r>
              <a:rPr lang="sk-SK" dirty="0"/>
              <a:t>Vylepšiť to môžeš tak, že útvary budú mať aj náhodné veľkosti.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7B3504-223B-4EAE-881C-F885405E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34" y="3879041"/>
            <a:ext cx="281026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0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75F5-0A14-4A15-B727-CB267351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6DAA9-C9E7-4F96-86D6-5C85D59C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89" y="1672038"/>
            <a:ext cx="6789258" cy="202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FC958-64A9-484C-8A1A-93886B02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13" y="4149773"/>
            <a:ext cx="6923494" cy="1829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B81B5-791A-4454-899B-C559C6E8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049" y="4450305"/>
            <a:ext cx="2057687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76DA7-A45D-4F14-90F1-8086F89D7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396" y="4826595"/>
            <a:ext cx="819264" cy="47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A95EA8-11D6-450B-9C0F-B98001782D48}"/>
              </a:ext>
            </a:extLst>
          </p:cNvPr>
          <p:cNvSpPr txBox="1"/>
          <p:nvPr/>
        </p:nvSpPr>
        <p:spPr>
          <a:xfrm>
            <a:off x="478972" y="250194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Aritmetické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60E2C-C29A-4718-B2F9-FEE3B6565A19}"/>
              </a:ext>
            </a:extLst>
          </p:cNvPr>
          <p:cNvSpPr txBox="1"/>
          <p:nvPr/>
        </p:nvSpPr>
        <p:spPr>
          <a:xfrm>
            <a:off x="478972" y="4880087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Porovnávacie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A44FE-503B-48E2-843A-91351F2398DA}"/>
              </a:ext>
            </a:extLst>
          </p:cNvPr>
          <p:cNvSpPr/>
          <p:nvPr/>
        </p:nvSpPr>
        <p:spPr>
          <a:xfrm>
            <a:off x="9315049" y="3016898"/>
            <a:ext cx="2057687" cy="1433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41167-9A45-4C66-9F2B-691E620A4B8B}"/>
              </a:ext>
            </a:extLst>
          </p:cNvPr>
          <p:cNvSpPr txBox="1"/>
          <p:nvPr/>
        </p:nvSpPr>
        <p:spPr>
          <a:xfrm>
            <a:off x="9333485" y="3131595"/>
            <a:ext cx="2057687" cy="122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Môžem uložiť aj výsledok porovnávania do premennej!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4372BC-68D7-47D6-A283-DF9DF7FAE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27" y="609600"/>
            <a:ext cx="3231775" cy="6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423D-9F56-449B-B75F-8A2D5B65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Podmienky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FD27-E1A7-445F-A1A7-E5668F00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7" y="1600242"/>
            <a:ext cx="4095478" cy="1010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E293E-8574-441A-9D57-6EC5A055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52" y="1047317"/>
            <a:ext cx="4749861" cy="1766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9235B5-1580-4EE0-B2E4-9D3527385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13399"/>
            <a:ext cx="4449524" cy="2228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32D2C4-7F25-4A00-AD73-3496250E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52" y="3641474"/>
            <a:ext cx="345805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2320-864D-47B2-BE0E-42C5427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38" y="2768600"/>
            <a:ext cx="4552508" cy="1320800"/>
          </a:xfrm>
        </p:spPr>
        <p:txBody>
          <a:bodyPr>
            <a:normAutofit fontScale="90000"/>
          </a:bodyPr>
          <a:lstStyle/>
          <a:p>
            <a:r>
              <a:rPr lang="sk-SK" dirty="0"/>
              <a:t>Reťazenie podmienok pomocou logických spojok </a:t>
            </a:r>
            <a:r>
              <a:rPr lang="sk-SK" b="1" dirty="0"/>
              <a:t>And</a:t>
            </a:r>
            <a:r>
              <a:rPr lang="sk-SK" dirty="0"/>
              <a:t> a </a:t>
            </a:r>
            <a:r>
              <a:rPr lang="sk-SK" b="1" dirty="0"/>
              <a:t>Or</a:t>
            </a:r>
            <a:r>
              <a:rPr lang="sk-SK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2A8E41-2A32-4694-8A4E-019C5ABA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008" y="946951"/>
            <a:ext cx="3888952" cy="5216696"/>
          </a:xfrm>
        </p:spPr>
      </p:pic>
    </p:spTree>
    <p:extLst>
      <p:ext uri="{BB962C8B-B14F-4D97-AF65-F5344CB8AC3E}">
        <p14:creationId xmlns:p14="http://schemas.microsoft.com/office/powerpoint/2010/main" val="243060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EB9B-3D36-4E56-BA91-0432FEAD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Výrazy</a:t>
            </a:r>
            <a:br>
              <a:rPr lang="sk-SK" dirty="0"/>
            </a:b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18E3-B2F2-4834-8593-21B0E137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0" y="2242129"/>
            <a:ext cx="3610479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62C81-D5DA-4362-AF34-B2ED9AC0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133" y="3223340"/>
            <a:ext cx="2514951" cy="1648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C113F-A3AA-478D-983B-C926EBD748A9}"/>
              </a:ext>
            </a:extLst>
          </p:cNvPr>
          <p:cNvSpPr txBox="1"/>
          <p:nvPr/>
        </p:nvSpPr>
        <p:spPr>
          <a:xfrm flipH="1">
            <a:off x="677334" y="1607234"/>
            <a:ext cx="62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Výrazy sa vyhodnocujú rovnako ako v matematike:</a:t>
            </a:r>
          </a:p>
        </p:txBody>
      </p:sp>
    </p:spTree>
    <p:extLst>
      <p:ext uri="{BB962C8B-B14F-4D97-AF65-F5344CB8AC3E}">
        <p14:creationId xmlns:p14="http://schemas.microsoft.com/office/powerpoint/2010/main" val="208767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5E22-9A69-4A1B-8058-18BB7D88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s daným počtom opakovaní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93A09-EC5A-4F66-B179-EC3EC19D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2" y="1564920"/>
            <a:ext cx="2846264" cy="736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81803A-7285-448A-838D-F3988E83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73281"/>
            <a:ext cx="3041346" cy="1470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2FA542-70DE-418A-A8B4-03E686C7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28415"/>
            <a:ext cx="4001058" cy="533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793E2F-6DCA-4F28-BB67-DF3186A94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083394"/>
            <a:ext cx="3781953" cy="6382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54E2B8-B041-48C2-AB20-8325156F9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790" y="2958093"/>
            <a:ext cx="3277057" cy="10860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DC6037-5BBB-4859-B33C-EC5D393F3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791" y="4495152"/>
            <a:ext cx="3277057" cy="6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4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15D-D0A0-45CA-997F-F6EEF817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94003-7968-4AE0-813D-5ED597879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30" y="2243870"/>
            <a:ext cx="6191171" cy="2370260"/>
          </a:xfrm>
        </p:spPr>
      </p:pic>
    </p:spTree>
    <p:extLst>
      <p:ext uri="{BB962C8B-B14F-4D97-AF65-F5344CB8AC3E}">
        <p14:creationId xmlns:p14="http://schemas.microsoft.com/office/powerpoint/2010/main" val="84277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52C1-B0E0-4737-B33A-75953364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while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D7252-8A8F-40C0-BCCD-49B5EF8C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33445"/>
            <a:ext cx="4220164" cy="2172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26CFA-CCFE-40D0-9E74-0FCF881F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03" y="2710873"/>
            <a:ext cx="3553321" cy="2429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623E6-EEE9-456F-ACA0-69E43AEE80C7}"/>
              </a:ext>
            </a:extLst>
          </p:cNvPr>
          <p:cNvSpPr txBox="1"/>
          <p:nvPr/>
        </p:nvSpPr>
        <p:spPr>
          <a:xfrm>
            <a:off x="6357614" y="205454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Nekonečná podmienka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C7FE4D-2430-47D6-981B-0FF4DD2A2EE8}"/>
              </a:ext>
            </a:extLst>
          </p:cNvPr>
          <p:cNvCxnSpPr/>
          <p:nvPr/>
        </p:nvCxnSpPr>
        <p:spPr>
          <a:xfrm>
            <a:off x="8621843" y="2467328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57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2567</TotalTime>
  <Words>644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3.Modul Turtle,  cykly, podmienky a funkcie</vt:lpstr>
      <vt:lpstr>Obsah prezentácie</vt:lpstr>
      <vt:lpstr>Operátory</vt:lpstr>
      <vt:lpstr>Podmienky</vt:lpstr>
      <vt:lpstr>Reťazenie podmienok pomocou logických spojok And a Or </vt:lpstr>
      <vt:lpstr>Výrazy </vt:lpstr>
      <vt:lpstr>Cyklus s daným počtom opakovaní</vt:lpstr>
      <vt:lpstr>Funkcia range</vt:lpstr>
      <vt:lpstr>Cyklus while</vt:lpstr>
      <vt:lpstr>Náhodné čislo</vt:lpstr>
      <vt:lpstr>Vlastné Funkcie</vt:lpstr>
      <vt:lpstr>Vlastné Funkcie</vt:lpstr>
      <vt:lpstr>Užitočné funkcie už zabudované v Pythone</vt:lpstr>
      <vt:lpstr>Modul Turtle</vt:lpstr>
      <vt:lpstr>PowerPoint Presentation</vt:lpstr>
      <vt:lpstr>Modul Turtle</vt:lpstr>
      <vt:lpstr>Modul Turtle</vt:lpstr>
      <vt:lpstr>Úloha 1</vt:lpstr>
      <vt:lpstr>Modul Turtle – zmena pozície, farby</vt:lpstr>
      <vt:lpstr>Modul Turtle ukážky</vt:lpstr>
      <vt:lpstr>Cvičenie - Turtle (4b)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116</cp:revision>
  <dcterms:created xsi:type="dcterms:W3CDTF">2021-06-11T07:56:46Z</dcterms:created>
  <dcterms:modified xsi:type="dcterms:W3CDTF">2021-09-01T09:28:43Z</dcterms:modified>
</cp:coreProperties>
</file>