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65" r:id="rId5"/>
    <p:sldId id="263" r:id="rId6"/>
    <p:sldId id="266" r:id="rId7"/>
    <p:sldId id="270" r:id="rId8"/>
    <p:sldId id="267" r:id="rId9"/>
    <p:sldId id="268" r:id="rId10"/>
    <p:sldId id="269" r:id="rId11"/>
    <p:sldId id="262" r:id="rId12"/>
    <p:sldId id="264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20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738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4354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93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820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575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4125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651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377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454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831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916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510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568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533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317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647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youtu.be/9CwGlkRQyQ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2E1B-90A0-4A2E-A15D-92F862889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851" y="231857"/>
            <a:ext cx="7766936" cy="1646302"/>
          </a:xfrm>
        </p:spPr>
        <p:txBody>
          <a:bodyPr/>
          <a:lstStyle/>
          <a:p>
            <a:r>
              <a:rPr lang="sk-SK" dirty="0"/>
              <a:t>8.Asteroids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4B244-07BA-4F59-A05F-4F0B6697B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851" y="1878156"/>
            <a:ext cx="7766936" cy="1096899"/>
          </a:xfrm>
        </p:spPr>
        <p:txBody>
          <a:bodyPr/>
          <a:lstStyle/>
          <a:p>
            <a:r>
              <a:rPr lang="sk-SK" dirty="0"/>
              <a:t>Adrián Mindek</a:t>
            </a:r>
          </a:p>
          <a:p>
            <a:r>
              <a:rPr lang="sk-SK" dirty="0"/>
              <a:t>2021</a:t>
            </a:r>
          </a:p>
        </p:txBody>
      </p:sp>
      <p:pic>
        <p:nvPicPr>
          <p:cNvPr id="3074" name="Picture 2" descr="OSG Asteroids by Nocturne Games | GameMaker: Marketplace">
            <a:extLst>
              <a:ext uri="{FF2B5EF4-FFF2-40B4-BE49-F238E27FC236}">
                <a16:creationId xmlns:a16="http://schemas.microsoft.com/office/drawing/2014/main" id="{93D0EBD8-EB91-4131-8B69-AD130BA76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56" y="2546298"/>
            <a:ext cx="6331310" cy="356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87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E321-3E2A-4243-8212-595D6312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časť 5 - štít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37916-1D9A-417F-8D2C-9D80297D9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828721" cy="3880773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Nakoniec pridáme po respawne 3sekundovú nesmrteľnosť v podobe štítu v prípade, že by sa na pozícii respawnu vyskytuje nejaký asteroid. Aby sme sa vyhli kolízii okamžite po respawne a mali možnosť uniknúť.</a:t>
            </a:r>
          </a:p>
          <a:p>
            <a:r>
              <a:rPr lang="sk-SK" dirty="0"/>
              <a:t>Na štít použijeme nový sprite a konštantu pre určenie životnosti štítu.</a:t>
            </a:r>
          </a:p>
          <a:p>
            <a:r>
              <a:rPr lang="sk-SK" dirty="0"/>
              <a:t>Štít je opäť triedou podedenou z triedy SpaceObject.</a:t>
            </a:r>
          </a:p>
          <a:p>
            <a:r>
              <a:rPr lang="sk-SK" dirty="0"/>
              <a:t>Pre loď je taktiež potrebný rovnaký timer ako pre štít ktorý bude určovať ako dlho bude loď nesmrteľná.</a:t>
            </a:r>
          </a:p>
          <a:p>
            <a:r>
              <a:rPr lang="sk-SK" dirty="0"/>
              <a:t>Tiež je potrebné sa zamyslieť aby štít mal vždy pozíciu lodi. Jedna možnosť je pridať metódu get_position()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BC07C-ABE9-4F81-89EF-9B3F58B9E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408" y="2239586"/>
            <a:ext cx="5144661" cy="354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27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Možné vylepšenia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Životy</a:t>
            </a:r>
          </a:p>
          <a:p>
            <a:r>
              <a:rPr lang="sk-SK" dirty="0"/>
              <a:t>Animácie ohňa (pohon lodi, výbuch po strele...)</a:t>
            </a:r>
          </a:p>
          <a:p>
            <a:r>
              <a:rPr lang="sk-SK" dirty="0"/>
              <a:t>Výpis GAME OVER / WIN</a:t>
            </a:r>
          </a:p>
          <a:p>
            <a:r>
              <a:rPr lang="sk-SK" dirty="0"/>
              <a:t>Bar vypisujúci životnosť štítu</a:t>
            </a:r>
          </a:p>
          <a:p>
            <a:r>
              <a:rPr lang="sk-SK" dirty="0"/>
              <a:t>Levely</a:t>
            </a:r>
          </a:p>
          <a:p>
            <a:r>
              <a:rPr lang="sk-SK" dirty="0"/>
              <a:t>Viac typov lodí, vylepšenia, ekonomika</a:t>
            </a:r>
          </a:p>
          <a:p>
            <a:r>
              <a:rPr lang="sk-SK" dirty="0"/>
              <a:t>Zvuky</a:t>
            </a:r>
          </a:p>
          <a:p>
            <a:r>
              <a:rPr lang="sk-SK" dirty="0"/>
              <a:t>MENU, nastavenia, pauza hry</a:t>
            </a:r>
          </a:p>
          <a:p>
            <a:endParaRPr lang="sk-S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6DB1F-27F1-4419-A0AA-53B79DC521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k-SK" dirty="0"/>
              <a:t>Vytvorenie nových typov nepriateľov alebo prekážok.</a:t>
            </a:r>
          </a:p>
          <a:p>
            <a:r>
              <a:rPr lang="sk-SK" dirty="0"/>
              <a:t>Ukladanie/načítanie rozohranej hry</a:t>
            </a:r>
          </a:p>
          <a:p>
            <a:r>
              <a:rPr lang="sk-SK" dirty="0"/>
              <a:t>Možnosť pridať MULTIPLAYER</a:t>
            </a:r>
          </a:p>
          <a:p>
            <a:r>
              <a:rPr lang="sk-SK" dirty="0"/>
              <a:t>a mnoho ďalšieho...</a:t>
            </a:r>
          </a:p>
          <a:p>
            <a:endParaRPr lang="sk-SK" dirty="0"/>
          </a:p>
        </p:txBody>
      </p:sp>
      <p:pic>
        <p:nvPicPr>
          <p:cNvPr id="5" name="Picture 4" descr="Screenshot hry typu Asteroids">
            <a:extLst>
              <a:ext uri="{FF2B5EF4-FFF2-40B4-BE49-F238E27FC236}">
                <a16:creationId xmlns:a16="http://schemas.microsoft.com/office/drawing/2014/main" id="{E814F1E1-0900-4B0C-A5F7-E87636EF2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005" y="4423056"/>
            <a:ext cx="2985964" cy="223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514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AEED-BA1F-4C87-B2C4-FA4365CF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Ťaháčik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A48FF2-CE4C-4AF3-A54A-41EE49C94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6653" y="609600"/>
            <a:ext cx="4367713" cy="5428562"/>
          </a:xfrm>
        </p:spPr>
      </p:pic>
    </p:spTree>
    <p:extLst>
      <p:ext uri="{BB962C8B-B14F-4D97-AF65-F5344CB8AC3E}">
        <p14:creationId xmlns:p14="http://schemas.microsoft.com/office/powerpoint/2010/main" val="2442863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0" name="Picture 4" descr="neformálna reštaurácia">
            <a:extLst>
              <a:ext uri="{FF2B5EF4-FFF2-40B4-BE49-F238E27FC236}">
                <a16:creationId xmlns:a16="http://schemas.microsoft.com/office/drawing/2014/main" id="{73A75A01-F1CF-4E74-80CD-FC5257355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1" r="4670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BCADBD-49BE-40F5-A97F-9F40148B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/>
              <a:t>Ďakujem</a:t>
            </a:r>
            <a:r>
              <a:rPr lang="en-US" sz="4800" dirty="0"/>
              <a:t> za </a:t>
            </a:r>
            <a:r>
              <a:rPr lang="en-US" sz="4800" dirty="0" err="1"/>
              <a:t>pozornosť</a:t>
            </a:r>
            <a:endParaRPr lang="en-US" sz="4800" dirty="0"/>
          </a:p>
        </p:txBody>
      </p:sp>
      <p:cxnSp>
        <p:nvCxnSpPr>
          <p:cNvPr id="4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467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2017-01D0-43B2-9C11-96AFA1FF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 prezentácie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57E1-8B8F-4DFB-9139-CC74ACC56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Popis hry Asteroids</a:t>
            </a:r>
          </a:p>
          <a:p>
            <a:r>
              <a:rPr lang="sk-SK" dirty="0"/>
              <a:t>Pohyb predmetov v 2D priestore</a:t>
            </a:r>
          </a:p>
          <a:p>
            <a:r>
              <a:rPr lang="sk-SK" dirty="0"/>
              <a:t>Úlohy 1 – 5</a:t>
            </a:r>
          </a:p>
          <a:p>
            <a:r>
              <a:rPr lang="sk-SK" dirty="0"/>
              <a:t>Výpoćet vzdialeností dvoch bodov v prestore</a:t>
            </a:r>
          </a:p>
          <a:p>
            <a:r>
              <a:rPr lang="sk-SK" dirty="0"/>
              <a:t>Ťaháčik</a:t>
            </a:r>
          </a:p>
        </p:txBody>
      </p:sp>
    </p:spTree>
    <p:extLst>
      <p:ext uri="{BB962C8B-B14F-4D97-AF65-F5344CB8AC3E}">
        <p14:creationId xmlns:p14="http://schemas.microsoft.com/office/powerpoint/2010/main" val="136490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Hra Asteroids (max 8b)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4" y="2160589"/>
            <a:ext cx="4716702" cy="3880773"/>
          </a:xfrm>
        </p:spPr>
        <p:txBody>
          <a:bodyPr/>
          <a:lstStyle/>
          <a:p>
            <a:r>
              <a:rPr lang="sk-SK" dirty="0"/>
              <a:t>Hra ktorá vyšla na konci 70. rokov.</a:t>
            </a:r>
          </a:p>
          <a:p>
            <a:r>
              <a:rPr lang="sk-SK" dirty="0"/>
              <a:t>Ovládanie vesmírnej lode – lietanie a strieľanie v 2D vesmíre.</a:t>
            </a:r>
          </a:p>
          <a:p>
            <a:r>
              <a:rPr lang="sk-SK" dirty="0"/>
              <a:t>Cieľom je sa vyhýbať asteroidom a nepriateľským lodiam.</a:t>
            </a:r>
          </a:p>
          <a:p>
            <a:r>
              <a:rPr lang="sk-SK" dirty="0"/>
              <a:t>Hráč má 3 životy.</a:t>
            </a:r>
          </a:p>
          <a:p>
            <a:r>
              <a:rPr lang="sk-SK" dirty="0"/>
              <a:t>Za každú zničenú loď/ asteroid sa aktualizuje skóre hráča .</a:t>
            </a:r>
          </a:p>
          <a:p>
            <a:endParaRPr lang="sk-SK" dirty="0"/>
          </a:p>
        </p:txBody>
      </p:sp>
      <p:pic>
        <p:nvPicPr>
          <p:cNvPr id="1028" name="Picture 4" descr="Screenshot hry typu Asteroi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666" y="1315880"/>
            <a:ext cx="6300643" cy="47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09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5451-27B9-4902-B9B7-085B1F96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Pohyb predmetov v 2D priestore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5E28D-02E7-4152-AF2E-5F1D4E916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221237" cy="3880773"/>
          </a:xfrm>
        </p:spPr>
        <p:txBody>
          <a:bodyPr/>
          <a:lstStyle/>
          <a:p>
            <a:r>
              <a:rPr lang="sk-SK" dirty="0"/>
              <a:t>Pre plynulý pohyb lode budeme používať funkcie sinus a cosinus.</a:t>
            </a:r>
          </a:p>
          <a:p>
            <a:r>
              <a:rPr lang="sk-SK" dirty="0"/>
              <a:t>Pozor!!!:</a:t>
            </a:r>
          </a:p>
          <a:p>
            <a:pPr lvl="1"/>
            <a:r>
              <a:rPr lang="sk-SK" dirty="0"/>
              <a:t>Funkcie math.cos(x), math.sin(x) a math.degrees(x) pracujú a vyžadujú hodnoty v </a:t>
            </a:r>
            <a:r>
              <a:rPr lang="sk-SK" b="1" u="sng" dirty="0"/>
              <a:t>radiánoch</a:t>
            </a:r>
            <a:r>
              <a:rPr lang="sk-SK" u="sng" dirty="0"/>
              <a:t>.</a:t>
            </a:r>
          </a:p>
          <a:p>
            <a:pPr lvl="1"/>
            <a:r>
              <a:rPr lang="sk-SK" dirty="0"/>
              <a:t>Ale hodnota v sprite.rotation je udávaná v stupňoch.</a:t>
            </a:r>
          </a:p>
          <a:p>
            <a:pPr lvl="1"/>
            <a:endParaRPr lang="sk-SK" dirty="0"/>
          </a:p>
          <a:p>
            <a:r>
              <a:rPr lang="sk-SK" dirty="0"/>
              <a:t>Ako to funguje:</a:t>
            </a:r>
          </a:p>
          <a:p>
            <a:pPr lvl="1"/>
            <a:r>
              <a:rPr lang="sk-SK" dirty="0">
                <a:hlinkClick r:id="rId2"/>
              </a:rPr>
              <a:t>https://youtu.be/9CwGlkRQyQU</a:t>
            </a:r>
            <a:r>
              <a:rPr lang="sk-SK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794B9F-5A50-4331-B5D0-1B4ED62A31C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290" y="1342022"/>
            <a:ext cx="61912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EA0BC0-FC65-47AA-BA56-917F0A4CF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290" y="5515978"/>
            <a:ext cx="5571297" cy="82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0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časť 1-pohyb lode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Do začatej hry Asteroids doprogramujte:</a:t>
            </a:r>
          </a:p>
          <a:p>
            <a:pPr lvl="1"/>
            <a:r>
              <a:rPr lang="sk-SK" b="1" dirty="0"/>
              <a:t>Pohyb lode tlačítkami W,A,S,D</a:t>
            </a:r>
          </a:p>
          <a:p>
            <a:pPr lvl="1"/>
            <a:r>
              <a:rPr lang="sk-SK" b="1" dirty="0"/>
              <a:t>Brzdu na tlačítko SHIFT</a:t>
            </a:r>
          </a:p>
          <a:p>
            <a:pPr lvl="1"/>
            <a:r>
              <a:rPr lang="sk-SK" b="1" dirty="0"/>
              <a:t>Pridajte pozadie</a:t>
            </a:r>
          </a:p>
          <a:p>
            <a:r>
              <a:rPr lang="sk-SK" dirty="0"/>
              <a:t>Sledujte Todos značky v programe.</a:t>
            </a:r>
          </a:p>
          <a:p>
            <a:endParaRPr lang="sk-SK" dirty="0"/>
          </a:p>
          <a:p>
            <a:endParaRPr lang="sk-SK" dirty="0"/>
          </a:p>
          <a:p>
            <a:endParaRPr lang="sk-SK" b="1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9647EF2-79FE-488F-B563-9417FE1B5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224" y="1613159"/>
            <a:ext cx="563844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1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7FAE-F729-4DC9-B3B9-4C2D514E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časť 2 – Asteroidy + dedičnosť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5174-AEDE-4644-AA19-DF33156F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013453" cy="3880773"/>
          </a:xfrm>
        </p:spPr>
        <p:txBody>
          <a:bodyPr>
            <a:normAutofit lnSpcReduction="10000"/>
          </a:bodyPr>
          <a:lstStyle/>
          <a:p>
            <a:r>
              <a:rPr lang="sk-SK" dirty="0"/>
              <a:t>Po dokočení predchádzajúcej úlohy by ste mali mať hotový pohyb raketkou 2D vesmírom.</a:t>
            </a:r>
          </a:p>
          <a:p>
            <a:r>
              <a:rPr lang="sk-SK" dirty="0"/>
              <a:t>Do kódu doprogramujte:</a:t>
            </a:r>
          </a:p>
          <a:p>
            <a:pPr lvl="1"/>
            <a:r>
              <a:rPr lang="sk-SK" dirty="0"/>
              <a:t>Novú triedu s názvom SpaceObject z ktorej budú dediť všetky objekty na obrazovke (aj spaceShip)</a:t>
            </a:r>
          </a:p>
          <a:p>
            <a:pPr lvl="1"/>
            <a:r>
              <a:rPr lang="sk-SK" dirty="0"/>
              <a:t>Upravte kód tak aby SpaceShip dedila zo SpaceObjectu. /Bude obsahovať len metódu </a:t>
            </a:r>
            <a:r>
              <a:rPr lang="sk-SK" b="1" dirty="0"/>
              <a:t>tick()</a:t>
            </a:r>
            <a:r>
              <a:rPr lang="sk-SK" dirty="0"/>
              <a:t> ktorá rozširuje pôvodnú metódu tick() o veci ktoré súvisia iba s loďou.</a:t>
            </a:r>
          </a:p>
          <a:p>
            <a:pPr lvl="1"/>
            <a:r>
              <a:rPr lang="sk-SK" dirty="0"/>
              <a:t>Vytvorte v triede Game funkciu create_asteroids</a:t>
            </a:r>
            <a:r>
              <a:rPr lang="sk-SK" i="1" dirty="0"/>
              <a:t>(count) </a:t>
            </a:r>
            <a:r>
              <a:rPr lang="sk-SK" dirty="0"/>
              <a:t>ktorá vytvorí zadaný počet asteroidov vždy keď sa hra spustí napr. 7</a:t>
            </a:r>
          </a:p>
          <a:p>
            <a:pPr lvl="2"/>
            <a:r>
              <a:rPr lang="sk-SK" i="1" dirty="0"/>
              <a:t>Asteroidy budú taktiež dediť zo SpaceObject a je potreba nastaviť im náhodne obrázok asteroidu, nejakú rýchlosť x aj y, kotvu na stred (anchor) a najmä počiatočnú pozíciu – ideálne niekde na kraji obrazovky aby sa nespavnovali do stredu obrazovky.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BBC46-7E83-4F41-AA20-3C98A3B28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159" y="4927601"/>
            <a:ext cx="3066774" cy="794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D4C3DF-8CB7-4E0B-AD01-D08F1384D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230" y="1047136"/>
            <a:ext cx="3697261" cy="254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4133-1FDB-43EB-A302-E847416A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Vzdialenosť medzi dvoma bodmi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25A58-988D-4E91-8859-2A60AC24B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059" y="4532184"/>
            <a:ext cx="3741005" cy="1587645"/>
          </a:xfrm>
          <a:prstGeom prst="rect">
            <a:avLst/>
          </a:prstGeom>
        </p:spPr>
      </p:pic>
      <p:pic>
        <p:nvPicPr>
          <p:cNvPr id="5" name="Picture 2" descr="Circular collision detection - OpenGL Game Development By Example">
            <a:extLst>
              <a:ext uri="{FF2B5EF4-FFF2-40B4-BE49-F238E27FC236}">
                <a16:creationId xmlns:a16="http://schemas.microsoft.com/office/drawing/2014/main" id="{F66453DD-4278-4F4F-8B94-266B4E0F6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127" y="1977929"/>
            <a:ext cx="4454534" cy="172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Distance Between Two Points Calculator • Populaire rekenmachines • Online  omrekentools voor eenheden">
            <a:extLst>
              <a:ext uri="{FF2B5EF4-FFF2-40B4-BE49-F238E27FC236}">
                <a16:creationId xmlns:a16="http://schemas.microsoft.com/office/drawing/2014/main" id="{CE9FD5A5-52E0-4EF2-9375-52CDA960C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681" y="1652465"/>
            <a:ext cx="2626030" cy="236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94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E321-3E2A-4243-8212-595D6312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časť 3 - Kolízie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37916-1D9A-417F-8D2C-9D80297D9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4883711" cy="3880773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V tejto časti pridajte kolízie asteroidov s loďou a pridávanie nového asteroidu každých 10 sekúnd.</a:t>
            </a:r>
          </a:p>
          <a:p>
            <a:r>
              <a:rPr lang="sk-SK" dirty="0"/>
              <a:t>Vždy keď loď nabúra do asteroidu – resetuje sa jej pozícia na stred obrazovky a nastaví sa hodnota rýchlostí na 0.</a:t>
            </a:r>
          </a:p>
          <a:p>
            <a:r>
              <a:rPr lang="sk-SK" dirty="0"/>
              <a:t>Pri náraze je odstránený meteorit z hry.</a:t>
            </a:r>
          </a:p>
          <a:p>
            <a:endParaRPr lang="sk-SK" dirty="0"/>
          </a:p>
          <a:p>
            <a:r>
              <a:rPr lang="sk-SK" dirty="0"/>
              <a:t>Je poterbné si vytvoriť metódu update a upraviť kód tak, aby sa zavolala každý frame a v nej updatneme všetky objekty.</a:t>
            </a:r>
          </a:p>
          <a:p>
            <a:r>
              <a:rPr lang="sk-SK" dirty="0"/>
              <a:t>Kontrola kolízii funguje tak, že zoberieme dva objekty, porovnáme ich vzdialenosť a ak sa prekrývajú tak kolíziu obslúžime.</a:t>
            </a:r>
          </a:p>
          <a:p>
            <a:r>
              <a:rPr lang="sk-SK" dirty="0"/>
              <a:t>Je potreba pridať rádius pre spaceObject a vytvoriť novú triedu Asteroids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AA422-18F8-4C8B-9B7D-D751CB7B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562" y="292804"/>
            <a:ext cx="4164696" cy="2887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616454-CA1C-4BFE-854C-3FEBD85C8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562" y="3634131"/>
            <a:ext cx="3918251" cy="275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2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E321-3E2A-4243-8212-595D6312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časť 4 - Laser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37916-1D9A-417F-8D2C-9D80297D9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949743" cy="3880773"/>
          </a:xfrm>
        </p:spPr>
        <p:txBody>
          <a:bodyPr/>
          <a:lstStyle/>
          <a:p>
            <a:r>
              <a:rPr lang="sk-SK" dirty="0"/>
              <a:t>Do našej hry pridáme streľbu skrz tlačítko medzerník</a:t>
            </a:r>
          </a:p>
          <a:p>
            <a:r>
              <a:rPr lang="sk-SK" dirty="0"/>
              <a:t>Laser sa bude dať vystreliť raz za nejaký čas (napr. 0,5s)</a:t>
            </a:r>
          </a:p>
          <a:p>
            <a:r>
              <a:rPr lang="sk-SK" dirty="0"/>
              <a:t>Taktiež bude mať nejakú časovú životnosť a rýchlosť</a:t>
            </a:r>
          </a:p>
          <a:p>
            <a:r>
              <a:rPr lang="sk-SK" dirty="0"/>
              <a:t>Je potrebné vytvoriť novú triedu Laser dediacu so Spaceobject, pridať potrebné metódy (tick, kolíziu)</a:t>
            </a:r>
          </a:p>
          <a:p>
            <a:r>
              <a:rPr lang="sk-SK" dirty="0"/>
              <a:t>Po úspešnom trafení laserom do meteoritu zväč skóre o nejakú hondotu.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9CB03-4541-4080-ADA2-ECC6ECD55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684" y="1930400"/>
            <a:ext cx="6006344" cy="398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349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3217</TotalTime>
  <Words>654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8.Asteroids</vt:lpstr>
      <vt:lpstr>Obsah prezentácie</vt:lpstr>
      <vt:lpstr>Hra Asteroids (max 8b)</vt:lpstr>
      <vt:lpstr>Pohyb predmetov v 2D priestore</vt:lpstr>
      <vt:lpstr>Úloha časť 1-pohyb lode</vt:lpstr>
      <vt:lpstr>Úloha časť 2 – Asteroidy + dedičnosť</vt:lpstr>
      <vt:lpstr>Vzdialenosť medzi dvoma bodmi</vt:lpstr>
      <vt:lpstr>Úloha časť 3 - Kolízie</vt:lpstr>
      <vt:lpstr>Úloha časť 4 - Laser</vt:lpstr>
      <vt:lpstr>Úloha časť 5 - štít</vt:lpstr>
      <vt:lpstr>Možné vylepšenia</vt:lpstr>
      <vt:lpstr>Ťaháčik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1.Úvod a pokyny</dc:title>
  <dc:creator>Adrian MIN</dc:creator>
  <cp:lastModifiedBy>Adrian MIN</cp:lastModifiedBy>
  <cp:revision>132</cp:revision>
  <dcterms:created xsi:type="dcterms:W3CDTF">2021-06-11T07:56:46Z</dcterms:created>
  <dcterms:modified xsi:type="dcterms:W3CDTF">2021-07-22T09:33:29Z</dcterms:modified>
</cp:coreProperties>
</file>