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64" r:id="rId5"/>
    <p:sldId id="261" r:id="rId6"/>
    <p:sldId id="263" r:id="rId7"/>
    <p:sldId id="259" r:id="rId8"/>
    <p:sldId id="258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0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3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35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3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82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575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412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65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377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454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83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91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10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56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53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317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DA0A8-0BBE-4097-9BBC-C3089C9EC7C4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64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zo18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adrian.minde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twitch.tv/younglocalsk" TargetMode="External"/><Relationship Id="rId4" Type="http://schemas.openxmlformats.org/officeDocument/2006/relationships/hyperlink" Target="http://www.younglocal.sk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s://www.anaconda.com/open-sourc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2E1B-90A0-4A2E-A15D-92F86288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1.Úvod a pokyny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4B244-07BA-4F59-A05F-4F0B6697B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Adrián Mindek</a:t>
            </a:r>
          </a:p>
          <a:p>
            <a:r>
              <a:rPr lang="sk-SK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8387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0" name="Picture 4" descr="neformálna reštaurácia">
            <a:extLst>
              <a:ext uri="{FF2B5EF4-FFF2-40B4-BE49-F238E27FC236}">
                <a16:creationId xmlns:a16="http://schemas.microsoft.com/office/drawing/2014/main" id="{73A75A01-F1CF-4E74-80CD-FC5257355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467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CADBD-49BE-40F5-A97F-9F40148B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Ďakujem</a:t>
            </a:r>
            <a:r>
              <a:rPr lang="en-US" sz="4800" dirty="0"/>
              <a:t> za </a:t>
            </a:r>
            <a:r>
              <a:rPr lang="en-US" sz="4800" dirty="0" err="1"/>
              <a:t>pozornosť</a:t>
            </a:r>
            <a:endParaRPr lang="en-US" sz="4800" dirty="0"/>
          </a:p>
        </p:txBody>
      </p:sp>
      <p:cxnSp>
        <p:nvCxnSpPr>
          <p:cNvPr id="4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467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017-01D0-43B2-9C11-96AFA1FF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57E1-8B8F-4DFB-9139-CC74ACC5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Kontakt</a:t>
            </a:r>
          </a:p>
          <a:p>
            <a:r>
              <a:rPr lang="sk-SK" b="1" dirty="0"/>
              <a:t>Prerequisites</a:t>
            </a:r>
          </a:p>
          <a:p>
            <a:r>
              <a:rPr lang="sk-SK" b="1" dirty="0"/>
              <a:t>Prehľad učiva</a:t>
            </a:r>
          </a:p>
          <a:p>
            <a:r>
              <a:rPr lang="sk-SK" b="1" dirty="0"/>
              <a:t>Nástroje, ktoré budeme počas roka využívať</a:t>
            </a:r>
          </a:p>
          <a:p>
            <a:r>
              <a:rPr lang="sk-SK" b="1" dirty="0"/>
              <a:t>Github</a:t>
            </a:r>
          </a:p>
          <a:p>
            <a:r>
              <a:rPr lang="sk-SK" b="1" dirty="0"/>
              <a:t>Systém hodnotenia</a:t>
            </a:r>
          </a:p>
          <a:p>
            <a:r>
              <a:rPr lang="sk-SK" b="1" dirty="0"/>
              <a:t>Rozpis úloh a bodov</a:t>
            </a:r>
          </a:p>
        </p:txBody>
      </p:sp>
    </p:spTree>
    <p:extLst>
      <p:ext uri="{BB962C8B-B14F-4D97-AF65-F5344CB8AC3E}">
        <p14:creationId xmlns:p14="http://schemas.microsoft.com/office/powerpoint/2010/main" val="136490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A674-89D9-4FD0-AC75-37DD6801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Kontakt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1F7D-A25C-42CF-B786-E9423A7F4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95" y="2197912"/>
            <a:ext cx="7714655" cy="3880773"/>
          </a:xfrm>
        </p:spPr>
        <p:txBody>
          <a:bodyPr>
            <a:normAutofit/>
          </a:bodyPr>
          <a:lstStyle/>
          <a:p>
            <a:r>
              <a:rPr lang="sk-SK" b="1" dirty="0"/>
              <a:t>Adrián Mindek</a:t>
            </a:r>
          </a:p>
          <a:p>
            <a:r>
              <a:rPr lang="sk-SK" dirty="0"/>
              <a:t>Kabinet: </a:t>
            </a:r>
            <a:r>
              <a:rPr lang="sk-SK" b="1" dirty="0"/>
              <a:t>203</a:t>
            </a:r>
          </a:p>
          <a:p>
            <a:r>
              <a:rPr lang="sk-SK" dirty="0"/>
              <a:t>Učebňa: </a:t>
            </a:r>
            <a:r>
              <a:rPr lang="sk-SK" b="1" dirty="0"/>
              <a:t>P3 </a:t>
            </a:r>
            <a:r>
              <a:rPr lang="sk-SK" dirty="0"/>
              <a:t>(Podkrovie 3)</a:t>
            </a:r>
            <a:r>
              <a:rPr lang="sk-SK" b="1" dirty="0"/>
              <a:t> </a:t>
            </a:r>
          </a:p>
          <a:p>
            <a:r>
              <a:rPr lang="sk-SK" dirty="0"/>
              <a:t>Email: </a:t>
            </a:r>
            <a:r>
              <a:rPr lang="sk-SK" b="1" dirty="0">
                <a:hlinkClick r:id="rId2"/>
              </a:rPr>
              <a:t>adrian.mindek@gmail.com</a:t>
            </a:r>
            <a:endParaRPr lang="sk-SK" b="1" dirty="0"/>
          </a:p>
          <a:p>
            <a:r>
              <a:rPr lang="sk-SK" dirty="0"/>
              <a:t>Github: </a:t>
            </a:r>
            <a:r>
              <a:rPr lang="sk-SK" b="1" dirty="0">
                <a:hlinkClick r:id="rId3"/>
              </a:rPr>
              <a:t>https://github.com/surzo18</a:t>
            </a:r>
            <a:endParaRPr lang="sk-SK" b="1" dirty="0"/>
          </a:p>
          <a:p>
            <a:r>
              <a:rPr lang="sk-SK" strike="sngStrike" dirty="0"/>
              <a:t>Web: </a:t>
            </a:r>
            <a:r>
              <a:rPr lang="sk-SK" b="1" strike="sngStrike" dirty="0">
                <a:hlinkClick r:id="rId4"/>
              </a:rPr>
              <a:t>www.younglocal.sk</a:t>
            </a:r>
            <a:endParaRPr lang="sk-SK" b="1" strike="sngStrike" dirty="0"/>
          </a:p>
          <a:p>
            <a:endParaRPr lang="sk-SK" b="1" dirty="0"/>
          </a:p>
          <a:p>
            <a:r>
              <a:rPr lang="sk-SK" b="1" dirty="0"/>
              <a:t>Každý štvrtok od 17:00 – Hrám + Streamujem na Twitchi</a:t>
            </a:r>
          </a:p>
          <a:p>
            <a:r>
              <a:rPr lang="sk-SK" b="1" dirty="0">
                <a:hlinkClick r:id="rId5"/>
              </a:rPr>
              <a:t>https://www.twitch.tv/younglocalsk</a:t>
            </a:r>
            <a:endParaRPr lang="sk-SK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E3D8E9-F3B3-4854-8063-E1E899359B3C}"/>
              </a:ext>
            </a:extLst>
          </p:cNvPr>
          <p:cNvSpPr txBox="1">
            <a:spLocks/>
          </p:cNvSpPr>
          <p:nvPr/>
        </p:nvSpPr>
        <p:spPr>
          <a:xfrm>
            <a:off x="5239345" y="2217875"/>
            <a:ext cx="429277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dirty="0"/>
          </a:p>
          <a:p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01E68-D20E-4DD0-BAA6-0BACF6F42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5942" y="5475019"/>
            <a:ext cx="199747" cy="234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D0ACD9-86DB-44DC-BCA9-8A867B0D2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15" y="5472930"/>
            <a:ext cx="199747" cy="234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4FF186-8D15-4B1B-B638-42A29D08B0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7252" y="5438662"/>
            <a:ext cx="73352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3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E1A4-0F69-4B97-8913-C2B1D55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7968-53DD-469F-93F6-76333ED0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Základy</a:t>
            </a:r>
            <a:r>
              <a:rPr lang="sk-SK" dirty="0"/>
              <a:t> programovania v ľubovoľnom jazyku.</a:t>
            </a:r>
          </a:p>
          <a:p>
            <a:pPr lvl="1"/>
            <a:r>
              <a:rPr lang="sk-SK" dirty="0"/>
              <a:t>Premenné, cykly, vetvenie, polia, funkcie...</a:t>
            </a:r>
          </a:p>
          <a:p>
            <a:pPr lvl="1"/>
            <a:r>
              <a:rPr lang="sk-SK" dirty="0"/>
              <a:t>OOP</a:t>
            </a:r>
          </a:p>
          <a:p>
            <a:r>
              <a:rPr lang="sk-SK" b="1" dirty="0"/>
              <a:t>Základy angličtiny.</a:t>
            </a:r>
          </a:p>
          <a:p>
            <a:r>
              <a:rPr lang="sk-SK" dirty="0"/>
              <a:t>Ovládanie príkazového riadku </a:t>
            </a:r>
            <a:r>
              <a:rPr lang="sk-SK" b="1" u="sng" dirty="0"/>
              <a:t>výhodou</a:t>
            </a:r>
            <a:r>
              <a:rPr lang="sk-SK" b="1" dirty="0"/>
              <a:t>.</a:t>
            </a:r>
          </a:p>
          <a:p>
            <a:r>
              <a:rPr lang="sk-SK" dirty="0"/>
              <a:t>Vedieť používať Google !!! </a:t>
            </a:r>
            <a:r>
              <a:rPr lang="sk-SK" dirty="0">
                <a:sym typeface="Wingdings" panose="05000000000000000000" pitchFamily="2" charset="2"/>
              </a:rPr>
              <a:t>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538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D4C0-452B-4DBD-B164-0D81A333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Prehľad učiva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C65E6-2826-4B55-97A4-6FE4A35BEC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/>
              <a:t>1.Polrok</a:t>
            </a:r>
          </a:p>
          <a:p>
            <a:r>
              <a:rPr lang="sk-SK" dirty="0"/>
              <a:t>Python, syntax...</a:t>
            </a:r>
          </a:p>
          <a:p>
            <a:r>
              <a:rPr lang="sk-SK" dirty="0"/>
              <a:t>Modul </a:t>
            </a:r>
            <a:r>
              <a:rPr lang="sk-SK" dirty="0" err="1"/>
              <a:t>Turtle</a:t>
            </a:r>
            <a:endParaRPr lang="sk-SK" dirty="0"/>
          </a:p>
          <a:p>
            <a:r>
              <a:rPr lang="sk-SK" dirty="0"/>
              <a:t>Slovníky, Sety, </a:t>
            </a:r>
            <a:r>
              <a:rPr lang="sk-SK" dirty="0" err="1"/>
              <a:t>Touples</a:t>
            </a:r>
            <a:r>
              <a:rPr lang="sk-SK" dirty="0"/>
              <a:t>, Zoznamy</a:t>
            </a:r>
          </a:p>
          <a:p>
            <a:r>
              <a:rPr lang="sk-SK" dirty="0"/>
              <a:t>Objected Oriented Programming</a:t>
            </a:r>
          </a:p>
          <a:p>
            <a:r>
              <a:rPr lang="sk-SK" dirty="0"/>
              <a:t>Knižnica pre 2D hry ( Pyglet ) </a:t>
            </a:r>
          </a:p>
          <a:p>
            <a:r>
              <a:rPr lang="sk-SK" dirty="0"/>
              <a:t>Vyhľadávacie a zoraďovacie algoritmy</a:t>
            </a:r>
          </a:p>
          <a:p>
            <a:r>
              <a:rPr lang="sk-SK" dirty="0"/>
              <a:t>Dátové štruktúry – Linked list, Stack, Heap, Strom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/>
              <a:t>2.Polrok</a:t>
            </a:r>
          </a:p>
          <a:p>
            <a:r>
              <a:rPr lang="sk-SK" dirty="0"/>
              <a:t>Matice</a:t>
            </a:r>
          </a:p>
          <a:p>
            <a:r>
              <a:rPr lang="sk-SK" dirty="0"/>
              <a:t>Knižnice Numpy, Pillow</a:t>
            </a:r>
          </a:p>
          <a:p>
            <a:r>
              <a:rPr lang="sk-SK" dirty="0"/>
              <a:t>Knižnica Matplotlib</a:t>
            </a:r>
          </a:p>
          <a:p>
            <a:r>
              <a:rPr lang="sk-SK" dirty="0"/>
              <a:t>L-System </a:t>
            </a:r>
          </a:p>
          <a:p>
            <a:r>
              <a:rPr lang="sk-SK" dirty="0"/>
              <a:t>Game of Life, Forest Fire</a:t>
            </a:r>
          </a:p>
          <a:p>
            <a:r>
              <a:rPr lang="sk-SK" dirty="0"/>
              <a:t>Grafy</a:t>
            </a:r>
          </a:p>
          <a:p>
            <a:r>
              <a:rPr lang="sk-SK" dirty="0"/>
              <a:t>Web Scraping</a:t>
            </a:r>
          </a:p>
          <a:p>
            <a:r>
              <a:rPr lang="sk-SK" dirty="0"/>
              <a:t>Tvorba GUI – Tk inter</a:t>
            </a:r>
          </a:p>
          <a:p>
            <a:r>
              <a:rPr lang="sk-SK" dirty="0"/>
              <a:t>Paralelné programovanie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780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3F06-BAD1-4CF7-980A-106ABC12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Nástroje ktoré budeme využívať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6C80-466C-47EC-82B8-79E6F98F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sk-SK" dirty="0"/>
              <a:t>Programovací jazyk Python (sťahuj </a:t>
            </a:r>
            <a:r>
              <a:rPr lang="sk-SK" dirty="0">
                <a:hlinkClick r:id="rId2"/>
              </a:rPr>
              <a:t>TU!</a:t>
            </a:r>
            <a:r>
              <a:rPr lang="sk-SK" dirty="0"/>
              <a:t>)</a:t>
            </a:r>
          </a:p>
          <a:p>
            <a:r>
              <a:rPr lang="sk-SK" dirty="0"/>
              <a:t>Vývojové prostredie PyCharm (sťahuj </a:t>
            </a:r>
            <a:r>
              <a:rPr lang="sk-SK" dirty="0">
                <a:hlinkClick r:id="rId3"/>
              </a:rPr>
              <a:t>TU!</a:t>
            </a:r>
            <a:r>
              <a:rPr lang="sk-SK" dirty="0"/>
              <a:t>)</a:t>
            </a:r>
          </a:p>
          <a:p>
            <a:r>
              <a:rPr lang="sk-SK" dirty="0"/>
              <a:t>Alternatívou môže byť napríklad vývojové prostredie ANACONDA (sťahuj </a:t>
            </a:r>
            <a:r>
              <a:rPr lang="sk-SK" dirty="0">
                <a:hlinkClick r:id="rId4"/>
              </a:rPr>
              <a:t>TU!</a:t>
            </a:r>
            <a:r>
              <a:rPr lang="sk-SK" dirty="0"/>
              <a:t>)</a:t>
            </a:r>
          </a:p>
        </p:txBody>
      </p:sp>
      <p:pic>
        <p:nvPicPr>
          <p:cNvPr id="2050" name="Picture 2" descr="Python">
            <a:extLst>
              <a:ext uri="{FF2B5EF4-FFF2-40B4-BE49-F238E27FC236}">
                <a16:creationId xmlns:a16="http://schemas.microsoft.com/office/drawing/2014/main" id="{3D642A3A-2539-42F2-B93D-54730D6D1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730" y="33675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Charm – Wikipedie">
            <a:extLst>
              <a:ext uri="{FF2B5EF4-FFF2-40B4-BE49-F238E27FC236}">
                <a16:creationId xmlns:a16="http://schemas.microsoft.com/office/drawing/2014/main" id="{0A78492D-B642-45EE-9617-0B1F261A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483994"/>
            <a:ext cx="1672206" cy="167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E23886-2C13-4123-BF4D-121E926ED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1829" y="3919991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5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55D9-17B3-4D61-A357-78B874A0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Github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3515-7236-4D2A-93A9-0010062A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6452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/>
              <a:t>Git</a:t>
            </a:r>
            <a:r>
              <a:rPr lang="sk-SK" dirty="0"/>
              <a:t> - </a:t>
            </a:r>
            <a:r>
              <a:rPr lang="sk-SK" b="1" dirty="0"/>
              <a:t>Verzovací systém</a:t>
            </a:r>
          </a:p>
          <a:p>
            <a:r>
              <a:rPr lang="sk-SK" b="1" u="sng" dirty="0"/>
              <a:t>Github.com </a:t>
            </a:r>
            <a:r>
              <a:rPr lang="sk-SK" dirty="0"/>
              <a:t>– Najväčšie online úložisko verzií projektov.</a:t>
            </a:r>
          </a:p>
          <a:p>
            <a:r>
              <a:rPr lang="sk-SK" b="1" dirty="0"/>
              <a:t>Výhodou</a:t>
            </a:r>
            <a:r>
              <a:rPr lang="sk-SK" dirty="0"/>
              <a:t> je, že k zdrojovým kódom nestratím nikdy prístup a môžem k ním kedykoľvek online pristupovať.</a:t>
            </a:r>
          </a:p>
          <a:p>
            <a:r>
              <a:rPr lang="sk-SK" dirty="0"/>
              <a:t>Ďalšou výhodou je, že sa môžeme kedykoľvek vrátiť k predchádzajúcim verziám ak sme v novej napríklad niečo pokazili.</a:t>
            </a:r>
          </a:p>
          <a:p>
            <a:r>
              <a:rPr lang="sk-SK" dirty="0">
                <a:solidFill>
                  <a:srgbClr val="FF0000"/>
                </a:solidFill>
              </a:rPr>
              <a:t>Každý príklad ktorý budeme počas roka implementovať, </a:t>
            </a:r>
            <a:r>
              <a:rPr lang="sk-SK" b="1" u="sng" dirty="0">
                <a:solidFill>
                  <a:srgbClr val="FF0000"/>
                </a:solidFill>
              </a:rPr>
              <a:t>bude uložený na tejto platforme. </a:t>
            </a:r>
          </a:p>
          <a:p>
            <a:r>
              <a:rPr lang="sk-SK" dirty="0"/>
              <a:t>POZOR na autorské práva (nemôžete publikovať stiahnuté kódy a prezentovať ich za svoje)! Taktiež na Githube je vidno kedy a koľko krát ste na projekte pracovali.</a:t>
            </a:r>
          </a:p>
          <a:p>
            <a:r>
              <a:rPr lang="sk-SK" b="1" dirty="0"/>
              <a:t>Úloha do budúcej hodiny -&gt; </a:t>
            </a:r>
            <a:r>
              <a:rPr lang="sk-SK" b="1" u="sng" dirty="0"/>
              <a:t>Pripraviť si účet na github.com a zoznámiť sa s prácou v Gite.</a:t>
            </a:r>
          </a:p>
          <a:p>
            <a:endParaRPr lang="sk-SK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8B299BEF-0134-465B-A236-92C7C5B9A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705" y="1311113"/>
            <a:ext cx="1490012" cy="123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65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6B1A-79E4-4CE6-936B-5DB4D79C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Systém hodnotenia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4CEB-022E-4FE8-BA85-07E0A55B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možné získať </a:t>
            </a:r>
            <a:r>
              <a:rPr lang="sk-SK" b="1" dirty="0"/>
              <a:t>0-100b</a:t>
            </a:r>
            <a:r>
              <a:rPr lang="sk-SK" dirty="0"/>
              <a:t> (z toho sa vypočítavajú percenta) za každý polrok. </a:t>
            </a:r>
          </a:p>
          <a:p>
            <a:r>
              <a:rPr lang="sk-SK" dirty="0"/>
              <a:t>Je však možné získať bonusové body a teda výsledný počet </a:t>
            </a:r>
            <a:r>
              <a:rPr lang="sk-SK" u="sng" dirty="0"/>
              <a:t>môže byť viac ako 100b</a:t>
            </a:r>
            <a:r>
              <a:rPr lang="sk-SK" dirty="0"/>
              <a:t>)</a:t>
            </a:r>
          </a:p>
          <a:p>
            <a:r>
              <a:rPr lang="sk-SK" dirty="0"/>
              <a:t>Výsledné známky budú vyhodnotené takto:</a:t>
            </a:r>
          </a:p>
          <a:p>
            <a:pPr lvl="1"/>
            <a:r>
              <a:rPr lang="sk-SK" dirty="0"/>
              <a:t>100%-90% -&gt; 1 </a:t>
            </a:r>
          </a:p>
          <a:p>
            <a:pPr lvl="1"/>
            <a:r>
              <a:rPr lang="sk-SK" dirty="0"/>
              <a:t>89%-75%   -&gt; 2</a:t>
            </a:r>
          </a:p>
          <a:p>
            <a:pPr lvl="1"/>
            <a:r>
              <a:rPr lang="sk-SK" dirty="0"/>
              <a:t>74%-50%   -&gt; 3</a:t>
            </a:r>
          </a:p>
          <a:p>
            <a:pPr lvl="1"/>
            <a:r>
              <a:rPr lang="sk-SK" dirty="0"/>
              <a:t>49%-40%   -&gt; 4</a:t>
            </a:r>
          </a:p>
          <a:p>
            <a:pPr lvl="1"/>
            <a:r>
              <a:rPr lang="sk-SK" dirty="0"/>
              <a:t>39%-0%     -&gt; 5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8517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B08C-FFDA-4862-952C-ECB9BD8B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6" y="601785"/>
            <a:ext cx="8596668" cy="1320800"/>
          </a:xfrm>
        </p:spPr>
        <p:txBody>
          <a:bodyPr/>
          <a:lstStyle/>
          <a:p>
            <a:r>
              <a:rPr lang="sk-SK" dirty="0"/>
              <a:t>Rozpis hodnotených úloh a testov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B8D2D1A-114D-4557-AE36-635E17371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91087"/>
              </p:ext>
            </p:extLst>
          </p:nvPr>
        </p:nvGraphicFramePr>
        <p:xfrm>
          <a:off x="801877" y="1501438"/>
          <a:ext cx="3925539" cy="50827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8021">
                  <a:extLst>
                    <a:ext uri="{9D8B030D-6E8A-4147-A177-3AD203B41FA5}">
                      <a16:colId xmlns:a16="http://schemas.microsoft.com/office/drawing/2014/main" val="1897331083"/>
                    </a:ext>
                  </a:extLst>
                </a:gridCol>
                <a:gridCol w="1217518">
                  <a:extLst>
                    <a:ext uri="{9D8B030D-6E8A-4147-A177-3AD203B41FA5}">
                      <a16:colId xmlns:a16="http://schemas.microsoft.com/office/drawing/2014/main" val="1170020411"/>
                    </a:ext>
                  </a:extLst>
                </a:gridCol>
              </a:tblGrid>
              <a:tr h="247668">
                <a:tc>
                  <a:txBody>
                    <a:bodyPr/>
                    <a:lstStyle/>
                    <a:p>
                      <a:r>
                        <a:rPr lang="sk-SK" sz="1400" dirty="0"/>
                        <a:t>1. Polrok úlohy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Body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800053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r>
                        <a:rPr lang="sk-SK" sz="1400" dirty="0"/>
                        <a:t>Turtle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4b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357347"/>
                  </a:ext>
                </a:extLst>
              </a:tr>
              <a:tr h="640712">
                <a:tc>
                  <a:txBody>
                    <a:bodyPr/>
                    <a:lstStyle/>
                    <a:p>
                      <a:r>
                        <a:rPr lang="sk-SK" sz="1400" dirty="0"/>
                        <a:t>Práca s reťazcami a súbormi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019820"/>
                  </a:ext>
                </a:extLst>
              </a:tr>
              <a:tr h="640712">
                <a:tc>
                  <a:txBody>
                    <a:bodyPr/>
                    <a:lstStyle/>
                    <a:p>
                      <a:r>
                        <a:rPr lang="sk-SK" sz="1400" dirty="0"/>
                        <a:t>Zoznamy, slovníky, entice, sety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238587"/>
                  </a:ext>
                </a:extLst>
              </a:tr>
              <a:tr h="448499">
                <a:tc>
                  <a:txBody>
                    <a:bodyPr/>
                    <a:lstStyle/>
                    <a:p>
                      <a:r>
                        <a:rPr lang="sk-SK" sz="1400" dirty="0"/>
                        <a:t>Úvod do OOP v Pythone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6b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60284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r>
                        <a:rPr lang="sk-SK" sz="1400" dirty="0"/>
                        <a:t>Hra Pong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6b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177746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r>
                        <a:rPr lang="sk-SK" sz="1400" dirty="0"/>
                        <a:t>Hra Asteroids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8b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72679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r>
                        <a:rPr lang="sk-SK" sz="1400"/>
                        <a:t>Binárne vyhľadávanie</a:t>
                      </a:r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275327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r>
                        <a:rPr lang="sk-SK" sz="1400" dirty="0"/>
                        <a:t>Zoraďovacie algoritmy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6b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805448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r>
                        <a:rPr lang="sk-SK" sz="1400" dirty="0"/>
                        <a:t>Linked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413588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r>
                        <a:rPr lang="sk-SK" sz="1400" dirty="0"/>
                        <a:t>Stack, Qeueu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830856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r>
                        <a:rPr lang="sk-SK" sz="1400" dirty="0"/>
                        <a:t>Tree, Binnary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396045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r>
                        <a:rPr lang="sk-SK" sz="14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40b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216773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r>
                        <a:rPr lang="sk-SK" sz="1400" dirty="0">
                          <a:solidFill>
                            <a:srgbClr val="FF0000"/>
                          </a:solidFill>
                        </a:rPr>
                        <a:t>Spolu: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>
                          <a:solidFill>
                            <a:srgbClr val="FF0000"/>
                          </a:solidFill>
                        </a:rPr>
                        <a:t>60b + 40b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27176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37556DB-0D2D-4688-892B-745F0098F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92751"/>
              </p:ext>
            </p:extLst>
          </p:nvPr>
        </p:nvGraphicFramePr>
        <p:xfrm>
          <a:off x="5473006" y="1394757"/>
          <a:ext cx="3925539" cy="52960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8021">
                  <a:extLst>
                    <a:ext uri="{9D8B030D-6E8A-4147-A177-3AD203B41FA5}">
                      <a16:colId xmlns:a16="http://schemas.microsoft.com/office/drawing/2014/main" val="1897331083"/>
                    </a:ext>
                  </a:extLst>
                </a:gridCol>
                <a:gridCol w="1217518">
                  <a:extLst>
                    <a:ext uri="{9D8B030D-6E8A-4147-A177-3AD203B41FA5}">
                      <a16:colId xmlns:a16="http://schemas.microsoft.com/office/drawing/2014/main" val="1170020411"/>
                    </a:ext>
                  </a:extLst>
                </a:gridCol>
              </a:tblGrid>
              <a:tr h="247668">
                <a:tc>
                  <a:txBody>
                    <a:bodyPr/>
                    <a:lstStyle/>
                    <a:p>
                      <a:pPr algn="l"/>
                      <a:r>
                        <a:rPr lang="sk-SK" sz="1400" dirty="0"/>
                        <a:t>2. Polrok úlohy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Body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800053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pPr algn="l"/>
                      <a:r>
                        <a:rPr lang="sk-SK" sz="1400" dirty="0"/>
                        <a:t>Operácie s maticami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357347"/>
                  </a:ext>
                </a:extLst>
              </a:tr>
              <a:tr h="640712">
                <a:tc>
                  <a:txBody>
                    <a:bodyPr/>
                    <a:lstStyle/>
                    <a:p>
                      <a:pPr algn="l"/>
                      <a:r>
                        <a:rPr lang="sk-SK" sz="1400" dirty="0"/>
                        <a:t>Knižnica Numpy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019820"/>
                  </a:ext>
                </a:extLst>
              </a:tr>
              <a:tr h="640712">
                <a:tc>
                  <a:txBody>
                    <a:bodyPr/>
                    <a:lstStyle/>
                    <a:p>
                      <a:pPr algn="l"/>
                      <a:r>
                        <a:rPr lang="sk-SK" sz="1400" dirty="0"/>
                        <a:t>Matplotlib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238587"/>
                  </a:ext>
                </a:extLst>
              </a:tr>
              <a:tr h="448499">
                <a:tc>
                  <a:txBody>
                    <a:bodyPr/>
                    <a:lstStyle/>
                    <a:p>
                      <a:pPr algn="l"/>
                      <a:r>
                        <a:rPr lang="sk-SK" sz="1400" dirty="0"/>
                        <a:t>L-System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60284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pPr algn="l"/>
                      <a:r>
                        <a:rPr lang="sk-SK" sz="1400" dirty="0"/>
                        <a:t>GameOfLife/ForestFire algoritmus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8b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177746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pPr algn="l"/>
                      <a:r>
                        <a:rPr lang="sk-SK" sz="1400" dirty="0"/>
                        <a:t>Graf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72679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pPr algn="l"/>
                      <a:r>
                        <a:rPr lang="sk-SK" sz="1400" dirty="0"/>
                        <a:t>Priechod Grafom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275327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pPr algn="l"/>
                      <a:r>
                        <a:rPr lang="sk-SK" sz="1400" dirty="0"/>
                        <a:t>Web Scrapping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4b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805448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pPr algn="l"/>
                      <a:r>
                        <a:rPr lang="sk-SK" sz="1400" dirty="0"/>
                        <a:t>Tkinter - pack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4b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413588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pPr algn="l"/>
                      <a:r>
                        <a:rPr lang="sk-SK" sz="1400" dirty="0"/>
                        <a:t>Tkinter - grid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4b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830856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pPr algn="l"/>
                      <a:r>
                        <a:rPr lang="sk-SK" sz="1400" dirty="0"/>
                        <a:t>Thready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396045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pPr algn="l"/>
                      <a:r>
                        <a:rPr lang="sk-SK" sz="14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45b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216773"/>
                  </a:ext>
                </a:extLst>
              </a:tr>
              <a:tr h="256285">
                <a:tc>
                  <a:txBody>
                    <a:bodyPr/>
                    <a:lstStyle/>
                    <a:p>
                      <a:pPr algn="l"/>
                      <a:r>
                        <a:rPr lang="sk-SK" sz="1400" dirty="0">
                          <a:solidFill>
                            <a:srgbClr val="FF0000"/>
                          </a:solidFill>
                        </a:rPr>
                        <a:t>Spolu: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>
                          <a:solidFill>
                            <a:srgbClr val="FF0000"/>
                          </a:solidFill>
                        </a:rPr>
                        <a:t>45b + 55b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27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1077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1068</TotalTime>
  <Words>514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1.Úvod a pokyny</vt:lpstr>
      <vt:lpstr>Obsah prezentácie</vt:lpstr>
      <vt:lpstr>Kontakt </vt:lpstr>
      <vt:lpstr>Prerequisites</vt:lpstr>
      <vt:lpstr>Prehľad učiva</vt:lpstr>
      <vt:lpstr>Nástroje ktoré budeme využívať</vt:lpstr>
      <vt:lpstr>Github </vt:lpstr>
      <vt:lpstr>Systém hodnotenia</vt:lpstr>
      <vt:lpstr>Rozpis hodnotených úloh a testov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1.Úvod a pokyny</dc:title>
  <dc:creator>Adrian MIN</dc:creator>
  <cp:lastModifiedBy>Adrian MIN</cp:lastModifiedBy>
  <cp:revision>94</cp:revision>
  <dcterms:created xsi:type="dcterms:W3CDTF">2021-06-11T07:56:46Z</dcterms:created>
  <dcterms:modified xsi:type="dcterms:W3CDTF">2021-09-12T10:30:55Z</dcterms:modified>
</cp:coreProperties>
</file>