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8" r:id="rId9"/>
    <p:sldId id="277" r:id="rId10"/>
    <p:sldId id="269" r:id="rId11"/>
    <p:sldId id="270" r:id="rId12"/>
    <p:sldId id="262" r:id="rId13"/>
    <p:sldId id="271" r:id="rId14"/>
    <p:sldId id="278" r:id="rId15"/>
    <p:sldId id="279" r:id="rId16"/>
    <p:sldId id="272" r:id="rId17"/>
    <p:sldId id="280" r:id="rId18"/>
    <p:sldId id="281" r:id="rId19"/>
    <p:sldId id="282" r:id="rId20"/>
    <p:sldId id="273" r:id="rId21"/>
    <p:sldId id="283" r:id="rId22"/>
    <p:sldId id="284" r:id="rId23"/>
    <p:sldId id="285" r:id="rId24"/>
    <p:sldId id="275" r:id="rId25"/>
    <p:sldId id="274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9495B-7237-4BF7-94C7-6AA1088F0831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E34D3-3283-4A91-B9C9-BC3D5E2C262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383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E34D3-3283-4A91-B9C9-BC3D5E2C262F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87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0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3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35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3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82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575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412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65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377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454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83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91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10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56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53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317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64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2E1B-90A0-4A2E-A15D-92F86288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5</a:t>
            </a:r>
            <a:r>
              <a:rPr lang="sk-SK"/>
              <a:t>. </a:t>
            </a:r>
            <a:r>
              <a:rPr lang="sk-SK" dirty="0"/>
              <a:t>Zoznamy, Slovníky, </a:t>
            </a:r>
            <a:br>
              <a:rPr lang="sk-SK" dirty="0"/>
            </a:br>
            <a:r>
              <a:rPr lang="sk-SK" dirty="0"/>
              <a:t>N-tice, Sety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4B244-07BA-4F59-A05F-4F0B6697B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Adrián Mindek</a:t>
            </a:r>
          </a:p>
          <a:p>
            <a:r>
              <a:rPr lang="sk-SK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8387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B49057-91A2-4189-AE4A-B178380CB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244" y="1488281"/>
            <a:ext cx="7996969" cy="3881437"/>
          </a:xfrm>
        </p:spPr>
      </p:pic>
    </p:spTree>
    <p:extLst>
      <p:ext uri="{BB962C8B-B14F-4D97-AF65-F5344CB8AC3E}">
        <p14:creationId xmlns:p14="http://schemas.microsoft.com/office/powerpoint/2010/main" val="199298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2D58AA-D07E-4859-BBA0-A8B888634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87" y="147242"/>
            <a:ext cx="7473963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D1B28-B148-4F8B-B3F0-F87A1D26A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14" y="4028679"/>
            <a:ext cx="7051386" cy="278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0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77CB-0F44-4BBF-8BAF-CD17621D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40" y="2768600"/>
            <a:ext cx="2600821" cy="1320800"/>
          </a:xfrm>
        </p:spPr>
        <p:txBody>
          <a:bodyPr/>
          <a:lstStyle/>
          <a:p>
            <a:r>
              <a:rPr lang="sk-SK" dirty="0"/>
              <a:t>Zoznamy ťahák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EDB6F-A938-4321-8B15-E05190DA9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991" y="102257"/>
            <a:ext cx="4654878" cy="6653486"/>
          </a:xfrm>
        </p:spPr>
      </p:pic>
    </p:spTree>
    <p:extLst>
      <p:ext uri="{BB962C8B-B14F-4D97-AF65-F5344CB8AC3E}">
        <p14:creationId xmlns:p14="http://schemas.microsoft.com/office/powerpoint/2010/main" val="71206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865-F02D-4327-B789-3CF52EE0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N-tice (Tuple)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F1E3-D258-4281-99A1-789C221A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Podobne</a:t>
            </a:r>
            <a:r>
              <a:rPr lang="en-GB" dirty="0"/>
              <a:t> </a:t>
            </a:r>
            <a:r>
              <a:rPr lang="sk-SK" dirty="0"/>
              <a:t>ako</a:t>
            </a:r>
            <a:r>
              <a:rPr lang="en-GB" dirty="0"/>
              <a:t> </a:t>
            </a:r>
            <a:r>
              <a:rPr lang="sk-SK" dirty="0"/>
              <a:t>zoznam</a:t>
            </a:r>
            <a:r>
              <a:rPr lang="en-US" dirty="0"/>
              <a:t> m</a:t>
            </a:r>
            <a:r>
              <a:rPr lang="sk-SK" dirty="0"/>
              <a:t>ôže</a:t>
            </a:r>
            <a:r>
              <a:rPr lang="en-US" dirty="0"/>
              <a:t> </a:t>
            </a:r>
            <a:r>
              <a:rPr lang="sk-SK" dirty="0"/>
              <a:t>obsahovať</a:t>
            </a:r>
            <a:r>
              <a:rPr lang="en-US" dirty="0"/>
              <a:t> </a:t>
            </a:r>
            <a:r>
              <a:rPr lang="en-US" b="1" dirty="0"/>
              <a:t>n</a:t>
            </a:r>
            <a:r>
              <a:rPr lang="sk-SK" b="1" dirty="0"/>
              <a:t> </a:t>
            </a:r>
            <a:r>
              <a:rPr lang="sk-SK" dirty="0"/>
              <a:t>prvkov. </a:t>
            </a:r>
          </a:p>
          <a:p>
            <a:pPr lvl="1"/>
            <a:r>
              <a:rPr lang="sk-SK" dirty="0"/>
              <a:t>N-tica s dvoma prvkami je dvojica, s troma prvkami je trojica, s jedným jednica, s nula prvkami je to prázdna N-tica...</a:t>
            </a:r>
          </a:p>
          <a:p>
            <a:r>
              <a:rPr lang="sk-SK" dirty="0"/>
              <a:t>Tvoria sa podobne ako zoznamy ale </a:t>
            </a:r>
            <a:r>
              <a:rPr lang="sk-SK" b="1" dirty="0"/>
              <a:t>bez zátvoriek</a:t>
            </a:r>
            <a:r>
              <a:rPr lang="sk-SK" dirty="0"/>
              <a:t>.</a:t>
            </a:r>
          </a:p>
          <a:p>
            <a:r>
              <a:rPr lang="sk-SK" dirty="0"/>
              <a:t>Chovanie je skoro rovnaké aké majú zoznamy, ale </a:t>
            </a:r>
            <a:r>
              <a:rPr lang="sk-SK" b="1" dirty="0"/>
              <a:t>N-tice sa nedajú meniť </a:t>
            </a:r>
            <a:r>
              <a:rPr lang="sk-SK" dirty="0"/>
              <a:t>(žiadne append a pop ani žiadne priraďovanie nových hodnot za behu programu).</a:t>
            </a:r>
          </a:p>
          <a:p>
            <a:r>
              <a:rPr lang="sk-SK" dirty="0"/>
              <a:t>Ak by si chcel N-ticu pridať ako argument nejakej funkcie, tak musíš N-ticu ohraničiť guľatými zátvorkami </a:t>
            </a:r>
            <a:r>
              <a:rPr lang="sk-SK" b="1" dirty="0"/>
              <a:t>( prvok, prvok2...).</a:t>
            </a:r>
          </a:p>
          <a:p>
            <a:r>
              <a:rPr lang="sk-SK" b="1" dirty="0"/>
              <a:t>N-tica</a:t>
            </a:r>
            <a:r>
              <a:rPr lang="sk-SK" dirty="0"/>
              <a:t> sa hodí ak chceš z funkcie vrátiť viac než jednu hodnotu (</a:t>
            </a:r>
            <a:r>
              <a:rPr lang="sk-SK" b="1" dirty="0"/>
              <a:t>return</a:t>
            </a:r>
            <a:r>
              <a:rPr lang="sk-SK" dirty="0"/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BCBD54-17F2-4221-9B8C-4509396F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958" y="3572027"/>
            <a:ext cx="2638708" cy="845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EE74C8-3466-4449-AF34-CDDF62F31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227" y="5842866"/>
            <a:ext cx="2610214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75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0D050-C3D4-4024-B342-929E211E6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1" y="1618573"/>
            <a:ext cx="9554546" cy="42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3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737F-02A9-4CED-BC41-5EE4B4F6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 vs N-tica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A952F-6B8E-409C-8A13-F09B75F8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Zoznamy používame, </a:t>
            </a:r>
            <a:r>
              <a:rPr lang="sk-SK" u="sng" dirty="0"/>
              <a:t>keď dopredu nevieme</a:t>
            </a:r>
            <a:r>
              <a:rPr lang="sk-SK" dirty="0"/>
              <a:t>, koľko v nich presne bude hodnôt alebo keď je hodnôt veľa. Napr. Zoznam slov vo vete, zoznam ľudí na akcii, zoznam ťahov v hre, zoznam kariet v balíčku...</a:t>
            </a:r>
          </a:p>
          <a:p>
            <a:r>
              <a:rPr lang="sk-SK" dirty="0"/>
              <a:t>N-tice sa často používajú na </a:t>
            </a:r>
            <a:r>
              <a:rPr lang="sk-SK" u="sng" dirty="0"/>
              <a:t>hodnoty rôznych typov</a:t>
            </a:r>
            <a:r>
              <a:rPr lang="sk-SK" dirty="0"/>
              <a:t>, kde má každá „pozícia“ v n-tici úplne iný význam. Napr. Zoznam možeš použiť na písmena abecedy ale dvojica index-hodnota je N-tica.</a:t>
            </a:r>
          </a:p>
          <a:p>
            <a:r>
              <a:rPr lang="sk-SK" dirty="0"/>
              <a:t>N-tice nejdú meniť a zoznamy nie je možné použiť ako kľúče pri slovníkoch.</a:t>
            </a:r>
          </a:p>
        </p:txBody>
      </p:sp>
    </p:spTree>
    <p:extLst>
      <p:ext uri="{BB962C8B-B14F-4D97-AF65-F5344CB8AC3E}">
        <p14:creationId xmlns:p14="http://schemas.microsoft.com/office/powerpoint/2010/main" val="54114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6103-E2EC-4B96-A1F8-04E079C9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Množina (Set)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6F0C-4D5D-4876-A99C-3BF919D47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Podobne ako zoznam uchováva viacej hodnôt, </a:t>
            </a:r>
            <a:r>
              <a:rPr lang="sk-SK" b="1" dirty="0"/>
              <a:t>ale nie sú v ňom duplicitné hodnoty.</a:t>
            </a:r>
          </a:p>
          <a:p>
            <a:r>
              <a:rPr lang="sk-SK" dirty="0"/>
              <a:t>Sú </a:t>
            </a:r>
            <a:r>
              <a:rPr lang="sk-SK" b="1" dirty="0"/>
              <a:t>nezotriedené,</a:t>
            </a:r>
            <a:r>
              <a:rPr lang="sk-SK" dirty="0"/>
              <a:t> </a:t>
            </a:r>
            <a:r>
              <a:rPr lang="sk-SK" b="1" dirty="0"/>
              <a:t>neindexované a nezmeniteľné </a:t>
            </a:r>
            <a:r>
              <a:rPr lang="sk-SK" dirty="0"/>
              <a:t>za behu programu.</a:t>
            </a:r>
          </a:p>
          <a:p>
            <a:r>
              <a:rPr lang="sk-SK" dirty="0"/>
              <a:t>Síce nemôžeme sety meniť za behu ale môžeme do nich pridávať nové prvky.</a:t>
            </a:r>
          </a:p>
          <a:p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E503F-99B2-4EEA-A8EE-C81A0B8D4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85" y="3796175"/>
            <a:ext cx="2873830" cy="899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A99BA-C3E4-459B-B6B8-24D22A4B9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85" y="4771053"/>
            <a:ext cx="3132627" cy="975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A94B5C-B9DD-4C8C-8AF6-7C27B7A72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74" y="5792820"/>
            <a:ext cx="2475724" cy="9574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C5275B-F14E-4374-A482-8CE96BCEC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371" y="3796175"/>
            <a:ext cx="2761862" cy="10460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7CF166-8F07-4E0A-B1B6-A8ECBEE58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371" y="5072410"/>
            <a:ext cx="2997258" cy="7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12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1DF1-9A5A-47BD-941E-1F6C97D0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Množina (Set)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BFA9-5711-4EB3-B948-670ECD885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8193"/>
            <a:ext cx="8596668" cy="3880773"/>
          </a:xfrm>
        </p:spPr>
        <p:txBody>
          <a:bodyPr/>
          <a:lstStyle/>
          <a:p>
            <a:r>
              <a:rPr lang="sk-SK" dirty="0"/>
              <a:t>Set sa dá prezerať cez for cyklus: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Pridávanie nového prvku do setu: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Pridávanie nového setu do setu pomocou </a:t>
            </a:r>
            <a:r>
              <a:rPr lang="sk-SK" b="1" dirty="0"/>
              <a:t>update():</a:t>
            </a:r>
          </a:p>
          <a:p>
            <a:pPr lvl="1"/>
            <a:r>
              <a:rPr lang="sk-SK" dirty="0"/>
              <a:t>Pomocou update môžeme pridať aj list do setu.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89214-ED28-4821-BD92-9FBC15579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053" y="1519099"/>
            <a:ext cx="2856016" cy="1298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50128F-1526-4BAC-8C86-ADED839B2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633" y="1519099"/>
            <a:ext cx="3600953" cy="131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90A3AD-0021-4D8B-84C1-FA61329B8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579" y="3089714"/>
            <a:ext cx="2818964" cy="1343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02F330-9135-489B-B00E-D47DC0E2F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739" y="4615162"/>
            <a:ext cx="2701370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1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1DF1-9A5A-47BD-941E-1F6C97D0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Množina (Set)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BFA9-5711-4EB3-B948-670ECD885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8193"/>
            <a:ext cx="8596668" cy="3880773"/>
          </a:xfrm>
        </p:spPr>
        <p:txBody>
          <a:bodyPr/>
          <a:lstStyle/>
          <a:p>
            <a:r>
              <a:rPr lang="sk-SK" dirty="0"/>
              <a:t>Odstránenie prvku zo setu: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BB5D9-B559-4D1D-89BF-8448A8B0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1" y="1201373"/>
            <a:ext cx="3309258" cy="1379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5AA3BE-AA52-403D-A4D3-A1504391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991" y="1175658"/>
            <a:ext cx="3262840" cy="14309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3D3679-00EA-44A3-94F9-E9B410958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511" y="2653713"/>
            <a:ext cx="2998236" cy="15505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0EB874-3536-4E15-8963-A0E2C8B17707}"/>
              </a:ext>
            </a:extLst>
          </p:cNvPr>
          <p:cNvSpPr txBox="1"/>
          <p:nvPr/>
        </p:nvSpPr>
        <p:spPr>
          <a:xfrm>
            <a:off x="6060231" y="4251410"/>
            <a:ext cx="3575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POZOR! Set je nezoradený tak nikdy nevieme aký prvok dostanem cez pop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F65730-07ED-4A6C-88DA-50DD2FFD8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5049261"/>
            <a:ext cx="2794000" cy="13930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135BC1-B9A0-4A9C-89F7-2C55FDFB3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583" y="5049261"/>
            <a:ext cx="2934134" cy="14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71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4762-D36E-4D2B-A0EE-22112091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48" y="2768600"/>
            <a:ext cx="2015066" cy="1320800"/>
          </a:xfrm>
        </p:spPr>
        <p:txBody>
          <a:bodyPr>
            <a:normAutofit fontScale="90000"/>
          </a:bodyPr>
          <a:lstStyle/>
          <a:p>
            <a:r>
              <a:rPr lang="sk-SK" dirty="0"/>
              <a:t>Množiny (Set) - metódy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E27BE-DB15-483E-9C6C-3FEC0528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748" y="273050"/>
            <a:ext cx="8886604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4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017-01D0-43B2-9C11-96AFA1FF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57E1-8B8F-4DFB-9139-CC74ACC5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Zoznamy</a:t>
            </a:r>
          </a:p>
          <a:p>
            <a:r>
              <a:rPr lang="sk-SK" b="1" dirty="0"/>
              <a:t>N-tice</a:t>
            </a:r>
          </a:p>
          <a:p>
            <a:r>
              <a:rPr lang="sk-SK" b="1" dirty="0"/>
              <a:t>Sety</a:t>
            </a:r>
          </a:p>
          <a:p>
            <a:r>
              <a:rPr lang="sk-SK" b="1" dirty="0"/>
              <a:t>Slovníky</a:t>
            </a:r>
          </a:p>
          <a:p>
            <a:r>
              <a:rPr lang="sk-SK" b="1" dirty="0"/>
              <a:t>Úloha</a:t>
            </a:r>
          </a:p>
        </p:txBody>
      </p:sp>
    </p:spTree>
    <p:extLst>
      <p:ext uri="{BB962C8B-B14F-4D97-AF65-F5344CB8AC3E}">
        <p14:creationId xmlns:p14="http://schemas.microsoft.com/office/powerpoint/2010/main" val="1364902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40B7-B86C-40A2-8887-CF3BD875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Slovník (Dictionary)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06DE-9F40-4A40-8E63-9DB485C9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Slovník obsahuje dva druhy hodnôt – </a:t>
            </a:r>
            <a:r>
              <a:rPr lang="sk-SK" b="1" dirty="0"/>
              <a:t>kľúč </a:t>
            </a:r>
            <a:r>
              <a:rPr lang="sk-SK" dirty="0"/>
              <a:t>(key)</a:t>
            </a:r>
            <a:r>
              <a:rPr lang="sk-SK" b="1" dirty="0"/>
              <a:t> </a:t>
            </a:r>
            <a:r>
              <a:rPr lang="sk-SK" dirty="0"/>
              <a:t>a </a:t>
            </a:r>
            <a:r>
              <a:rPr lang="sk-SK" b="1" dirty="0"/>
              <a:t>hodnota </a:t>
            </a:r>
            <a:r>
              <a:rPr lang="sk-SK" dirty="0"/>
              <a:t>(value).</a:t>
            </a:r>
          </a:p>
          <a:p>
            <a:r>
              <a:rPr lang="sk-SK" dirty="0"/>
              <a:t>Obecne platí, že každý kľuč ma pridelenú jednu hodnotu.</a:t>
            </a:r>
          </a:p>
          <a:p>
            <a:r>
              <a:rPr lang="sk-SK" dirty="0"/>
              <a:t>Zápis:</a:t>
            </a:r>
          </a:p>
          <a:p>
            <a:r>
              <a:rPr lang="sk-SK" dirty="0"/>
              <a:t>Získanie hodnoty zo slovníku robíme práve skrz kľúč:</a:t>
            </a:r>
          </a:p>
          <a:p>
            <a:r>
              <a:rPr lang="sk-SK" dirty="0"/>
              <a:t>Ak skúsiš pristúpiť k prvku pomocou neexistujúceho kľúča, Python ťa upozorní:</a:t>
            </a:r>
          </a:p>
          <a:p>
            <a:endParaRPr lang="sk-SK" dirty="0"/>
          </a:p>
          <a:p>
            <a:r>
              <a:rPr lang="sk-SK" dirty="0"/>
              <a:t>Hodnoty pomocou kľúča samozrejme môžeme aj meniť:</a:t>
            </a:r>
          </a:p>
          <a:p>
            <a:r>
              <a:rPr lang="sk-SK" dirty="0"/>
              <a:t>A aj pridávať:</a:t>
            </a:r>
          </a:p>
          <a:p>
            <a:r>
              <a:rPr lang="sk-SK" dirty="0"/>
              <a:t>Odoberanie funguje následovne:</a:t>
            </a:r>
          </a:p>
          <a:p>
            <a:endParaRPr lang="sk-SK" dirty="0"/>
          </a:p>
          <a:p>
            <a:endParaRPr lang="sk-S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7A892-0AEE-4CBF-8148-543044F3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652" y="2909924"/>
            <a:ext cx="3915321" cy="43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11552B-B2C4-4C7E-9B05-A8B136193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751" y="3298046"/>
            <a:ext cx="1238423" cy="485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D90615-51E7-4185-A2B4-AAD3EC1D2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046" y="4117686"/>
            <a:ext cx="3086531" cy="762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18ED9-C72D-4B8D-8C51-C9D9AE1D4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838" y="4615686"/>
            <a:ext cx="3315550" cy="528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3D8D90-ADE0-4F1D-9E46-8E7157FC8A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7846" y="5212976"/>
            <a:ext cx="4111690" cy="4952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95752B-FF39-4DB3-94C5-D5AC1755E6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456" y="5759119"/>
            <a:ext cx="3259496" cy="5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5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EDA-30E1-4127-969A-33959537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Vyhľadávacia tabuľka (lookup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B6BC-8A80-4737-A2CE-52080DA3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994193" cy="3880773"/>
          </a:xfrm>
        </p:spPr>
        <p:txBody>
          <a:bodyPr/>
          <a:lstStyle/>
          <a:p>
            <a:r>
              <a:rPr lang="sk-SK" dirty="0"/>
              <a:t>Časté využitie slovníku</a:t>
            </a:r>
          </a:p>
          <a:p>
            <a:r>
              <a:rPr lang="sk-SK" dirty="0"/>
              <a:t>Telefonny zoznam, Prekladový slovník a podobne.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18041-47EF-43DB-B73B-A047F475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522" y="2009577"/>
            <a:ext cx="2267266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8B21-6A95-447C-B9D4-4B486A19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Iterácia slovníkom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862A-3250-421D-813C-B04F71CF6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Pomocou cyklu for dostaneme kľúče:</a:t>
            </a:r>
          </a:p>
          <a:p>
            <a:r>
              <a:rPr lang="sk-SK" dirty="0"/>
              <a:t>Ak by sme chceli hodnoty treba použiť metódu </a:t>
            </a:r>
            <a:r>
              <a:rPr lang="sk-SK" b="1" dirty="0"/>
              <a:t>values()</a:t>
            </a:r>
            <a:r>
              <a:rPr lang="sk-SK" dirty="0"/>
              <a:t>:</a:t>
            </a:r>
          </a:p>
          <a:p>
            <a:endParaRPr lang="sk-SK" b="1" dirty="0"/>
          </a:p>
          <a:p>
            <a:r>
              <a:rPr lang="sk-SK" dirty="0"/>
              <a:t>Ak potrebujeme oboje tak cez metódu </a:t>
            </a:r>
            <a:r>
              <a:rPr lang="sk-SK" b="1" dirty="0"/>
              <a:t>items()</a:t>
            </a:r>
            <a:r>
              <a:rPr lang="sk-SK" dirty="0"/>
              <a:t>:</a:t>
            </a:r>
          </a:p>
          <a:p>
            <a:endParaRPr lang="sk-SK" dirty="0"/>
          </a:p>
          <a:p>
            <a:r>
              <a:rPr lang="sk-SK" dirty="0"/>
              <a:t>V priebehu cyklu for nesmieme do slovníku pridávať záznamy a ani záznamy odoberať:</a:t>
            </a:r>
          </a:p>
          <a:p>
            <a:pPr lvl="1"/>
            <a:r>
              <a:rPr lang="sk-SK" dirty="0"/>
              <a:t>Existujúce hodnoty ale meniť môžeme.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38A78-415C-4EA9-A091-17170217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696" y="1309906"/>
            <a:ext cx="3928830" cy="898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8765A-75E2-48B1-A91A-58E98169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249" y="2323846"/>
            <a:ext cx="2821647" cy="967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6B2B3D-2A15-4923-9AD0-10DAFFFA0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305" y="3464177"/>
            <a:ext cx="2749422" cy="765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B9703F-5208-4773-8952-66CC22512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85" y="5912692"/>
            <a:ext cx="8857864" cy="6714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BAF094-9DF6-4431-9E7B-DFE8C4B83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944" y="4547215"/>
            <a:ext cx="3359020" cy="8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73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9936A-5934-480B-92A2-58BB8C44C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530" y="1138000"/>
            <a:ext cx="8535016" cy="4981114"/>
          </a:xfrm>
        </p:spPr>
      </p:pic>
    </p:spTree>
    <p:extLst>
      <p:ext uri="{BB962C8B-B14F-4D97-AF65-F5344CB8AC3E}">
        <p14:creationId xmlns:p14="http://schemas.microsoft.com/office/powerpoint/2010/main" val="3183490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78CC-F528-4589-8513-9AAB1C8F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75" y="2768600"/>
            <a:ext cx="2918062" cy="1320800"/>
          </a:xfrm>
        </p:spPr>
        <p:txBody>
          <a:bodyPr/>
          <a:lstStyle/>
          <a:p>
            <a:r>
              <a:rPr lang="sk-SK" dirty="0"/>
              <a:t>Slovník - ťahák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6A555-F014-446F-B889-1B3533909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7975" y="330540"/>
            <a:ext cx="4448309" cy="6306464"/>
          </a:xfrm>
        </p:spPr>
      </p:pic>
    </p:spTree>
    <p:extLst>
      <p:ext uri="{BB962C8B-B14F-4D97-AF65-F5344CB8AC3E}">
        <p14:creationId xmlns:p14="http://schemas.microsoft.com/office/powerpoint/2010/main" val="2732190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EE2-92F5-4927-BD01-6B6CD013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</a:t>
            </a:r>
            <a:r>
              <a:rPr lang="sk-SK" sz="3600" dirty="0"/>
              <a:t>Zoznamy, slovníky, entice, sety</a:t>
            </a:r>
            <a:br>
              <a:rPr lang="sk-SK" sz="3600" dirty="0"/>
            </a:br>
            <a:r>
              <a:rPr lang="sk-SK" dirty="0"/>
              <a:t>(5b)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20039-DBE4-41E1-AA60-431B8228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1241"/>
            <a:ext cx="8596668" cy="4262325"/>
          </a:xfrm>
        </p:spPr>
        <p:txBody>
          <a:bodyPr>
            <a:normAutofit fontScale="92500" lnSpcReduction="20000"/>
          </a:bodyPr>
          <a:lstStyle/>
          <a:p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Klub futbalových fanúšikov má medzi sebou zavedenú súťaž. Typujú medzi sebou čísla ktoré sú súčtom gólov v rámci zápasov. Na konci sezóny si spíšu zoznam výsledkov (súbor: </a:t>
            </a:r>
            <a:r>
              <a:rPr lang="sk-SK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výsledky_zápasov.txt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Každý súťažiaci má možnosť zadať aké hodnoty si myslí, že sa vo výsledkoch objavia</a:t>
            </a:r>
          </a:p>
          <a:p>
            <a:pPr lvl="1"/>
            <a:r>
              <a:rPr lang="sk-S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sk-SK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výsledok 2:1 = 3 a 1:2 = 3 znamená že číslo 3  je teda tá istá hodnota</a:t>
            </a:r>
            <a:r>
              <a:rPr lang="sk-S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r>
              <a:rPr lang="sk-S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Zhodnú sa, že potrebujú program ktorý im povie ako dobre tipovali. Vašou úlohou je napísať takýto program. Ukážka výstupu a vstupu programu: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sk-SK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Futbalové výsledky </a:t>
            </a:r>
            <a:r>
              <a:rPr lang="sk-S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2:1, 5:5, 7:3, 4:2, 1:2</a:t>
            </a:r>
          </a:p>
          <a:p>
            <a:pPr lvl="1"/>
            <a:r>
              <a:rPr lang="sk-SK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Počty strelených gólov v zápasoch</a:t>
            </a:r>
            <a:r>
              <a:rPr lang="sk-SK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3, 10, 6 // je ich menej lebo sa hodnoty opakujú</a:t>
            </a:r>
          </a:p>
          <a:p>
            <a:pPr lvl="1"/>
            <a:r>
              <a:rPr lang="sk-SK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Tipy súťaźiacich:</a:t>
            </a:r>
          </a:p>
          <a:p>
            <a:pPr lvl="2"/>
            <a:r>
              <a:rPr lang="sk-SK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Jano : 1, 6, 5,8   // Trafil 6</a:t>
            </a:r>
          </a:p>
          <a:p>
            <a:pPr lvl="2"/>
            <a:r>
              <a:rPr lang="sk-SK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Tomáš: 2, 8 , 9 // Trafil nič</a:t>
            </a:r>
          </a:p>
          <a:p>
            <a:pPr lvl="2"/>
            <a:r>
              <a:rPr lang="sk-SK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Peter: 7, 9, 8, 12 //Trafil nič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sk-SK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TY:  5, 2, 1,3 , 10 // Trafil 3 a 10</a:t>
            </a:r>
          </a:p>
          <a:p>
            <a:pPr lvl="1"/>
            <a:r>
              <a:rPr lang="sk-SK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Najlepšie triafali</a:t>
            </a:r>
            <a:r>
              <a:rPr lang="sk-SK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Ty – 2 uhádnuté čísla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sk-SK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7618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0" name="Picture 4" descr="neformálna reštaurácia">
            <a:extLst>
              <a:ext uri="{FF2B5EF4-FFF2-40B4-BE49-F238E27FC236}">
                <a16:creationId xmlns:a16="http://schemas.microsoft.com/office/drawing/2014/main" id="{73A75A01-F1CF-4E74-80CD-FC5257355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467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CADBD-49BE-40F5-A97F-9F40148B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Ďakujem</a:t>
            </a:r>
            <a:r>
              <a:rPr lang="en-US" sz="4800" dirty="0"/>
              <a:t> za </a:t>
            </a:r>
            <a:r>
              <a:rPr lang="en-US" sz="4800" dirty="0" err="1"/>
              <a:t>pozornosť</a:t>
            </a:r>
            <a:endParaRPr lang="en-US" sz="4800" dirty="0"/>
          </a:p>
        </p:txBody>
      </p:sp>
      <p:cxnSp>
        <p:nvCxnSpPr>
          <p:cNvPr id="4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467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833B-D4AD-4169-9D30-729F7EF7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 (List)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0EB4-BF6E-4C29-AE23-07EB6A342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85" y="2154368"/>
            <a:ext cx="8596668" cy="3880773"/>
          </a:xfrm>
        </p:spPr>
        <p:txBody>
          <a:bodyPr/>
          <a:lstStyle/>
          <a:p>
            <a:r>
              <a:rPr lang="sk-SK" dirty="0"/>
              <a:t>Zoznam je štruktúra ktorá podobne ako pole </a:t>
            </a:r>
            <a:r>
              <a:rPr lang="sk-SK" b="1" dirty="0"/>
              <a:t>môže obsahovať viac prvkov/hodnôt </a:t>
            </a:r>
            <a:r>
              <a:rPr lang="sk-SK" dirty="0"/>
              <a:t>(narozdiel od premennej ktorá obsahuje iba jednu hodnotu).</a:t>
            </a:r>
          </a:p>
          <a:p>
            <a:r>
              <a:rPr lang="sk-SK" dirty="0"/>
              <a:t>Zapisuje sa následovne: </a:t>
            </a:r>
          </a:p>
          <a:p>
            <a:endParaRPr lang="sk-SK" dirty="0"/>
          </a:p>
          <a:p>
            <a:r>
              <a:rPr lang="sk-SK" dirty="0"/>
              <a:t>Zoznamy môžeme pomocou cyklu for jednoducho prechádzať: </a:t>
            </a:r>
          </a:p>
          <a:p>
            <a:endParaRPr lang="sk-SK" dirty="0"/>
          </a:p>
          <a:p>
            <a:r>
              <a:rPr lang="sk-SK" dirty="0"/>
              <a:t>Zoznamy sa používajú v informatike veľmi často (zoznam uživateľov, zoznam kariet, zoznam cestujúcich vo vlaku...).</a:t>
            </a:r>
          </a:p>
          <a:p>
            <a:r>
              <a:rPr lang="sk-SK" dirty="0"/>
              <a:t>Hodnoty v zozname môžu byť akéhokoľvek typu, dokonca rôzne typy môžeme v Pythone miešať (aj keď sa to moc často nerobí)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6A7D5-E5C5-4CB4-863E-06D207B7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187" y="2810614"/>
            <a:ext cx="2191056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47279-49B0-46C4-8112-833C30A4D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125" y="3561280"/>
            <a:ext cx="1438476" cy="533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72E834-019E-4239-8152-919201439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988" y="5777930"/>
            <a:ext cx="3410426" cy="5144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5FB3A0-7331-49BD-A339-7364612BFA61}"/>
              </a:ext>
            </a:extLst>
          </p:cNvPr>
          <p:cNvCxnSpPr>
            <a:cxnSpLocks/>
          </p:cNvCxnSpPr>
          <p:nvPr/>
        </p:nvCxnSpPr>
        <p:spPr>
          <a:xfrm>
            <a:off x="5380653" y="5722776"/>
            <a:ext cx="901959" cy="24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5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D266-F229-400C-A982-9C5FAF0D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Zoznamy (List)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28CE2-3EB9-4DA6-84BA-AD25CC22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Výber zo zoznamu funguje rovnako tak, že do hranatej zátvorky dáme číslo poradia prvka ktorý chceme zo zoznamu vybrať/vypísať a podobne.</a:t>
            </a:r>
          </a:p>
          <a:p>
            <a:r>
              <a:rPr lang="sk-SK" b="1" dirty="0"/>
              <a:t>Pridávanie do zoznamu</a:t>
            </a:r>
            <a:r>
              <a:rPr lang="sk-SK" dirty="0"/>
              <a:t> funguje pomocou meody </a:t>
            </a:r>
            <a:r>
              <a:rPr lang="sk-SK" b="1" dirty="0"/>
              <a:t>append(prvok)</a:t>
            </a:r>
          </a:p>
          <a:p>
            <a:endParaRPr lang="sk-SK" b="1" dirty="0"/>
          </a:p>
          <a:p>
            <a:r>
              <a:rPr lang="sk-SK" b="1" dirty="0">
                <a:solidFill>
                  <a:srgbClr val="FF0000"/>
                </a:solidFill>
              </a:rPr>
              <a:t>Pozor zoznamy sa pri podobnom zápise nevytvárajú znovu ale nastaví sa referencia na ten istý zoznam</a:t>
            </a:r>
            <a:r>
              <a:rPr lang="sk-SK" b="1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B0556-79A2-493B-9F31-D819FF27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478" y="2494746"/>
            <a:ext cx="1086002" cy="247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A1EC4-5473-4BA9-A9C6-8C090231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781" y="2884105"/>
            <a:ext cx="2829320" cy="77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F7AA5D-794B-483C-BBA9-E3E7D7B0E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996" y="4343927"/>
            <a:ext cx="4525006" cy="1714739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D526DAC-9526-4FD0-AE16-06C54106CF00}"/>
              </a:ext>
            </a:extLst>
          </p:cNvPr>
          <p:cNvCxnSpPr/>
          <p:nvPr/>
        </p:nvCxnSpPr>
        <p:spPr>
          <a:xfrm>
            <a:off x="2917998" y="4572000"/>
            <a:ext cx="1610459" cy="696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810FB8-00E0-422E-AE84-6BDA9B394D77}"/>
              </a:ext>
            </a:extLst>
          </p:cNvPr>
          <p:cNvCxnSpPr/>
          <p:nvPr/>
        </p:nvCxnSpPr>
        <p:spPr>
          <a:xfrm>
            <a:off x="8173616" y="2618589"/>
            <a:ext cx="702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7C87FC-9B1C-49F4-96DD-A28B211FE6B9}"/>
              </a:ext>
            </a:extLst>
          </p:cNvPr>
          <p:cNvCxnSpPr/>
          <p:nvPr/>
        </p:nvCxnSpPr>
        <p:spPr>
          <a:xfrm>
            <a:off x="7881257" y="3072882"/>
            <a:ext cx="248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7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57B4-199A-4E56-9DED-B03B1470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Zoznamy (List)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6F42-34D8-4C18-87BC-A77F432F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21"/>
            <a:ext cx="8596668" cy="3880773"/>
          </a:xfrm>
        </p:spPr>
        <p:txBody>
          <a:bodyPr/>
          <a:lstStyle/>
          <a:p>
            <a:r>
              <a:rPr lang="sk-SK" dirty="0"/>
              <a:t>Iný spôsob ako rozšíriť zoznam je metóda </a:t>
            </a:r>
            <a:r>
              <a:rPr lang="sk-SK" b="1" dirty="0"/>
              <a:t>extend(viac_nových_prvkov)</a:t>
            </a:r>
          </a:p>
          <a:p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r>
              <a:rPr lang="sk-SK" dirty="0"/>
              <a:t>Zmena prvkov: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Mazanie prvkov: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CBF9E-4495-4606-9AB4-A5AEDD38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02303"/>
            <a:ext cx="2362530" cy="62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CCB1A-3EB6-4737-977E-EFA4B014B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579" y="1902303"/>
            <a:ext cx="1618218" cy="710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841D0B-1622-423B-8E67-CCB6CD4CF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61" y="3055724"/>
            <a:ext cx="1543265" cy="771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68543E-0D35-426A-9396-2001B44AA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29" y="4352041"/>
            <a:ext cx="2495898" cy="990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1095FC-3C7E-46B3-80F2-0957DE6F1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1450" y="3067095"/>
            <a:ext cx="3200718" cy="901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F48CB-2F5F-4045-819F-68A3DB13B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836021"/>
            <a:ext cx="4984131" cy="38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9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6E83-9BA3-4F19-A5B8-F415D14C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Sorting zoznamov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1093-8FB6-482B-8962-EAD0457B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Zoradiť zoznamy môžeme pomocou metódy </a:t>
            </a:r>
            <a:r>
              <a:rPr lang="sk-SK" b="1" dirty="0"/>
              <a:t>sort().</a:t>
            </a:r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Pozor však </a:t>
            </a:r>
            <a:r>
              <a:rPr lang="sk-SK" dirty="0"/>
              <a:t>na to aby sa dali prvky zoradiť </a:t>
            </a:r>
            <a:r>
              <a:rPr lang="sk-SK" u="sng" dirty="0"/>
              <a:t>musia byť navzájom porovnateľné. </a:t>
            </a:r>
            <a:r>
              <a:rPr lang="sk-SK" dirty="0"/>
              <a:t>(int –int, string – string a podobne)!</a:t>
            </a:r>
          </a:p>
          <a:p>
            <a:endParaRPr lang="sk-SK" b="1" dirty="0"/>
          </a:p>
          <a:p>
            <a:r>
              <a:rPr lang="sk-SK" dirty="0"/>
              <a:t>Zoradiť prvky </a:t>
            </a:r>
            <a:r>
              <a:rPr lang="sk-SK" u="sng" dirty="0"/>
              <a:t>naopak</a:t>
            </a:r>
            <a:r>
              <a:rPr lang="en-GB" u="sng" dirty="0"/>
              <a:t>,</a:t>
            </a:r>
            <a:r>
              <a:rPr lang="sk-SK" dirty="0"/>
              <a:t> môžeme pomocou argumentu </a:t>
            </a:r>
            <a:r>
              <a:rPr lang="sk-SK" b="1" dirty="0"/>
              <a:t>reverse=True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F0FD1-077E-43C1-B422-D2423970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75" y="2630897"/>
            <a:ext cx="2648320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B627D-698B-4546-B750-4DBA622AC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59" y="4849342"/>
            <a:ext cx="276263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20C8EA-3744-4676-9FC4-237562E0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57" y="562724"/>
            <a:ext cx="10085640" cy="4214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DABC3-3FA3-4BD5-AE01-42307407B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6" y="5131349"/>
            <a:ext cx="293410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4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F429B-D92B-4D2D-B3C1-62C818727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304" y="668099"/>
            <a:ext cx="8440970" cy="5521802"/>
          </a:xfrm>
        </p:spPr>
      </p:pic>
    </p:spTree>
    <p:extLst>
      <p:ext uri="{BB962C8B-B14F-4D97-AF65-F5344CB8AC3E}">
        <p14:creationId xmlns:p14="http://schemas.microsoft.com/office/powerpoint/2010/main" val="54497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708EF0-1328-4FB1-A5AB-FD3E024F9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07" y="1813626"/>
            <a:ext cx="8252525" cy="323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499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2464</TotalTime>
  <Words>876</Words>
  <Application>Microsoft Office PowerPoint</Application>
  <PresentationFormat>Widescreen</PresentationFormat>
  <Paragraphs>108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Wingdings 3</vt:lpstr>
      <vt:lpstr>Facet</vt:lpstr>
      <vt:lpstr>5. Zoznamy, Slovníky,  N-tice, Sety</vt:lpstr>
      <vt:lpstr>Obsah prezentácie</vt:lpstr>
      <vt:lpstr>Zoznam (List)</vt:lpstr>
      <vt:lpstr>Zoznamy (List)</vt:lpstr>
      <vt:lpstr>Zoznamy (List)</vt:lpstr>
      <vt:lpstr>Sorting zoznamov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Zoznamy ťahák</vt:lpstr>
      <vt:lpstr>N-tice (Tuple)</vt:lpstr>
      <vt:lpstr>PowerPoint Presentation</vt:lpstr>
      <vt:lpstr>Zoznam vs N-tica</vt:lpstr>
      <vt:lpstr>Množina (Set)</vt:lpstr>
      <vt:lpstr>Množina (Set)</vt:lpstr>
      <vt:lpstr>Množina (Set)</vt:lpstr>
      <vt:lpstr>Množiny (Set) - metódy</vt:lpstr>
      <vt:lpstr>Slovník (Dictionary)</vt:lpstr>
      <vt:lpstr>Vyhľadávacia tabuľka (lookup table)</vt:lpstr>
      <vt:lpstr>Iterácia slovníkom</vt:lpstr>
      <vt:lpstr>PowerPoint Presentation</vt:lpstr>
      <vt:lpstr>Slovník - ťahák</vt:lpstr>
      <vt:lpstr>Úloha Zoznamy, slovníky, entice, sety (5b)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1.Úvod a pokyny</dc:title>
  <dc:creator>Adrian MIN</dc:creator>
  <cp:lastModifiedBy>Adrian MIN</cp:lastModifiedBy>
  <cp:revision>188</cp:revision>
  <dcterms:created xsi:type="dcterms:W3CDTF">2021-06-11T07:56:46Z</dcterms:created>
  <dcterms:modified xsi:type="dcterms:W3CDTF">2021-07-22T09:19:26Z</dcterms:modified>
</cp:coreProperties>
</file>