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1" r:id="rId4"/>
    <p:sldId id="264" r:id="rId5"/>
    <p:sldId id="262" r:id="rId6"/>
    <p:sldId id="265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dvolená sekcia" id="{BC70E1CA-10AC-4C74-AF58-7905842845B7}">
          <p14:sldIdLst>
            <p14:sldId id="256"/>
            <p14:sldId id="257"/>
            <p14:sldId id="261"/>
            <p14:sldId id="264"/>
            <p14:sldId id="262"/>
            <p14:sldId id="265"/>
            <p14:sldId id="263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20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738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4354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793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9820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5755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4125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651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377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454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831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916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510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568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7533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317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DA0A8-0BBE-4097-9BBC-C3089C9EC7C4}" type="datetimeFigureOut">
              <a:rPr lang="sk-SK" smtClean="0"/>
              <a:t>22. 7. 2021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8BED73-6CE5-49DB-A699-3C9C49D7575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647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2E1B-90A0-4A2E-A15D-92F862889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12.Stack a </a:t>
            </a:r>
            <a:r>
              <a:rPr lang="sk-SK" dirty="0" err="1"/>
              <a:t>Queue</a:t>
            </a:r>
            <a:endParaRPr lang="sk-S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4B244-07BA-4F59-A05F-4F0B6697B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Adrián Mindek</a:t>
            </a:r>
          </a:p>
          <a:p>
            <a:r>
              <a:rPr lang="sk-SK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48387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2017-01D0-43B2-9C11-96AFA1FF4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 prezentácie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57E1-8B8F-4DFB-9139-CC74ACC56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74" y="2099629"/>
            <a:ext cx="8596668" cy="3880773"/>
          </a:xfrm>
        </p:spPr>
        <p:txBody>
          <a:bodyPr/>
          <a:lstStyle/>
          <a:p>
            <a:r>
              <a:rPr lang="sk-SK" dirty="0"/>
              <a:t>Stack ( Zásobník)</a:t>
            </a:r>
          </a:p>
          <a:p>
            <a:r>
              <a:rPr lang="sk-SK" dirty="0"/>
              <a:t>Queue (Fronta)</a:t>
            </a:r>
          </a:p>
        </p:txBody>
      </p:sp>
    </p:spTree>
    <p:extLst>
      <p:ext uri="{BB962C8B-B14F-4D97-AF65-F5344CB8AC3E}">
        <p14:creationId xmlns:p14="http://schemas.microsoft.com/office/powerpoint/2010/main" val="136490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EB9D-E5FE-4CF1-8E15-B98258D9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Stack</a:t>
            </a:r>
            <a:r>
              <a:rPr lang="sk-SK" dirty="0"/>
              <a:t> (Zásobník)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C154A-7180-4D95-94D8-F6F393A9D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/>
              <a:t>Dátová štruktúra pre dočasné ukladanie dát počas výpočtu.</a:t>
            </a:r>
          </a:p>
          <a:p>
            <a:r>
              <a:rPr lang="sk-SK" b="1" dirty="0"/>
              <a:t>LIFO – </a:t>
            </a:r>
            <a:r>
              <a:rPr lang="sk-SK" b="1" dirty="0" err="1"/>
              <a:t>Last</a:t>
            </a:r>
            <a:r>
              <a:rPr lang="sk-SK" b="1" dirty="0"/>
              <a:t> in </a:t>
            </a:r>
            <a:r>
              <a:rPr lang="sk-SK" b="1" dirty="0" err="1"/>
              <a:t>First</a:t>
            </a:r>
            <a:r>
              <a:rPr lang="sk-SK" b="1" dirty="0"/>
              <a:t> </a:t>
            </a:r>
            <a:r>
              <a:rPr lang="sk-SK" b="1" dirty="0" err="1"/>
              <a:t>out</a:t>
            </a:r>
            <a:r>
              <a:rPr lang="sk-SK" b="1" dirty="0"/>
              <a:t>, </a:t>
            </a:r>
            <a:r>
              <a:rPr lang="sk-SK" dirty="0"/>
              <a:t>implementácia pomocou </a:t>
            </a:r>
            <a:r>
              <a:rPr lang="sk-SK" b="1" dirty="0" err="1"/>
              <a:t>linked</a:t>
            </a:r>
            <a:r>
              <a:rPr lang="sk-SK" b="1" dirty="0"/>
              <a:t> listu alebo </a:t>
            </a:r>
            <a:r>
              <a:rPr lang="sk-SK" b="1" dirty="0" err="1"/>
              <a:t>dynamic</a:t>
            </a:r>
            <a:r>
              <a:rPr lang="sk-SK" b="1" dirty="0"/>
              <a:t> </a:t>
            </a:r>
            <a:r>
              <a:rPr lang="sk-SK" b="1" dirty="0" err="1"/>
              <a:t>array</a:t>
            </a:r>
            <a:endParaRPr lang="sk-SK" dirty="0"/>
          </a:p>
          <a:p>
            <a:r>
              <a:rPr lang="sk-SK" dirty="0"/>
              <a:t>Princíp fungovania zásobníku zbrane. Zbraň vystrelí ako prvý najvrchnejší (posledný nabitý náboj)</a:t>
            </a:r>
          </a:p>
          <a:p>
            <a:r>
              <a:rPr lang="sk-SK" dirty="0"/>
              <a:t>Základné operácie: </a:t>
            </a:r>
          </a:p>
          <a:p>
            <a:pPr lvl="1"/>
            <a:r>
              <a:rPr lang="sk-SK" b="1" dirty="0" err="1"/>
              <a:t>push</a:t>
            </a:r>
            <a:r>
              <a:rPr lang="en-US" b="1" dirty="0"/>
              <a:t> </a:t>
            </a:r>
            <a:r>
              <a:rPr lang="sk-SK" b="1" dirty="0"/>
              <a:t>– vloží prvok na vrch zásobníku</a:t>
            </a:r>
          </a:p>
          <a:p>
            <a:pPr lvl="1"/>
            <a:r>
              <a:rPr lang="sk-SK" b="1" dirty="0"/>
              <a:t>pop – odstráni prvok z vrchu zásobníku</a:t>
            </a:r>
          </a:p>
          <a:p>
            <a:pPr lvl="1"/>
            <a:r>
              <a:rPr lang="sk-SK" b="1" dirty="0"/>
              <a:t>top – spýtanie sa na vrchol zásobníku</a:t>
            </a:r>
          </a:p>
          <a:p>
            <a:pPr lvl="1"/>
            <a:r>
              <a:rPr lang="sk-SK" b="1" dirty="0" err="1"/>
              <a:t>isEmpty</a:t>
            </a:r>
            <a:r>
              <a:rPr lang="sk-SK" b="1" dirty="0"/>
              <a:t> – spýtanie sa na prázdnotu dotazníku</a:t>
            </a:r>
          </a:p>
          <a:p>
            <a:pPr lvl="1"/>
            <a:r>
              <a:rPr lang="sk-SK" b="1" dirty="0" err="1"/>
              <a:t>size</a:t>
            </a:r>
            <a:r>
              <a:rPr lang="sk-SK" b="1" dirty="0"/>
              <a:t>  - zistenie veľkosti zásobníku</a:t>
            </a:r>
          </a:p>
          <a:p>
            <a:r>
              <a:rPr lang="sk-SK" b="1" dirty="0"/>
              <a:t>Využíva sa v informatike hlavne pre ukladanie stavov algoritmov a programov </a:t>
            </a:r>
            <a:r>
              <a:rPr lang="sk-SK" dirty="0"/>
              <a:t>( napr. algoritmus prehľadávania do hĺbky)</a:t>
            </a:r>
          </a:p>
          <a:p>
            <a:pPr lvl="1"/>
            <a:r>
              <a:rPr lang="sk-SK" dirty="0"/>
              <a:t>Tiež je na ňom postavený virtuálny stroj napr. pre jazyk JAVA</a:t>
            </a:r>
          </a:p>
        </p:txBody>
      </p:sp>
      <p:pic>
        <p:nvPicPr>
          <p:cNvPr id="1030" name="Picture 6" descr="are there off brand double stack mags? : Ner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149" y="2043547"/>
            <a:ext cx="2998980" cy="390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03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Stack</a:t>
            </a:r>
            <a:endParaRPr lang="sk-SK" dirty="0"/>
          </a:p>
        </p:txBody>
      </p:sp>
      <p:pic>
        <p:nvPicPr>
          <p:cNvPr id="2050" name="Picture 2" descr="My Journey to Learning Data Structures from Scratch — Stacks | by Prakhar  Mishra | Level Up Cod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39605"/>
            <a:ext cx="5169166" cy="306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ack (abstract data type)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102" y="1738864"/>
            <a:ext cx="4647334" cy="325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99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A35C-3864-49DE-AF88-70323BB3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Queue (Fronta)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0DA6-E8BF-4090-B1F8-066B6E297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974666" cy="4544291"/>
          </a:xfrm>
        </p:spPr>
        <p:txBody>
          <a:bodyPr>
            <a:normAutofit fontScale="92500" lnSpcReduction="20000"/>
          </a:bodyPr>
          <a:lstStyle/>
          <a:p>
            <a:r>
              <a:rPr lang="sk-SK" dirty="0"/>
              <a:t>Taktiež dátová štruktúra podobná zásobníku</a:t>
            </a:r>
          </a:p>
          <a:p>
            <a:r>
              <a:rPr lang="sk-SK" b="1" dirty="0"/>
              <a:t>FIFO – </a:t>
            </a:r>
            <a:r>
              <a:rPr lang="sk-SK" b="1" dirty="0" err="1"/>
              <a:t>First</a:t>
            </a:r>
            <a:r>
              <a:rPr lang="sk-SK" b="1" dirty="0"/>
              <a:t> in, </a:t>
            </a:r>
            <a:r>
              <a:rPr lang="sk-SK" b="1" dirty="0" err="1"/>
              <a:t>first</a:t>
            </a:r>
            <a:r>
              <a:rPr lang="sk-SK" b="1" dirty="0"/>
              <a:t> </a:t>
            </a:r>
            <a:r>
              <a:rPr lang="sk-SK" b="1" dirty="0" err="1"/>
              <a:t>out</a:t>
            </a:r>
            <a:r>
              <a:rPr lang="sk-SK" b="1" dirty="0"/>
              <a:t>, </a:t>
            </a:r>
            <a:r>
              <a:rPr lang="sk-SK" dirty="0"/>
              <a:t>implementácia pomocou </a:t>
            </a:r>
            <a:r>
              <a:rPr lang="sk-SK" b="1" u="sng" dirty="0" err="1"/>
              <a:t>linked</a:t>
            </a:r>
            <a:r>
              <a:rPr lang="sk-SK" b="1" u="sng" dirty="0"/>
              <a:t> listu </a:t>
            </a:r>
            <a:r>
              <a:rPr lang="sk-SK" b="1" dirty="0"/>
              <a:t>alebo </a:t>
            </a:r>
            <a:r>
              <a:rPr lang="sk-SK" b="1" dirty="0" err="1"/>
              <a:t>dynamic</a:t>
            </a:r>
            <a:r>
              <a:rPr lang="sk-SK" b="1" dirty="0"/>
              <a:t> </a:t>
            </a:r>
            <a:r>
              <a:rPr lang="sk-SK" b="1" dirty="0" err="1"/>
              <a:t>array</a:t>
            </a:r>
            <a:endParaRPr lang="sk-SK" b="1" dirty="0"/>
          </a:p>
          <a:p>
            <a:r>
              <a:rPr lang="sk-SK" b="1" dirty="0"/>
              <a:t>Špeciálnym typom je tzv. prioritná rada</a:t>
            </a:r>
            <a:r>
              <a:rPr lang="sk-SK" dirty="0"/>
              <a:t>, v ktorom sa môžu prvky s väčšou prioritou predbiehať s tými s nižšou prioritou.</a:t>
            </a:r>
          </a:p>
          <a:p>
            <a:r>
              <a:rPr lang="sk-SK" b="1" dirty="0"/>
              <a:t>Základné operácie:</a:t>
            </a:r>
          </a:p>
          <a:p>
            <a:pPr lvl="1"/>
            <a:r>
              <a:rPr lang="sk-SK" b="1" dirty="0" err="1"/>
              <a:t>addLast</a:t>
            </a:r>
            <a:r>
              <a:rPr lang="sk-SK" b="1" dirty="0"/>
              <a:t> – </a:t>
            </a:r>
            <a:r>
              <a:rPr lang="sk-SK" dirty="0"/>
              <a:t>Pridá prvok na koniec, nazýva sa aj </a:t>
            </a:r>
            <a:r>
              <a:rPr lang="sk-SK" b="1" dirty="0" err="1"/>
              <a:t>enque</a:t>
            </a:r>
            <a:endParaRPr lang="sk-SK" b="1" dirty="0"/>
          </a:p>
          <a:p>
            <a:pPr lvl="1"/>
            <a:r>
              <a:rPr lang="sk-SK" b="1" dirty="0" err="1"/>
              <a:t>deleteFirst</a:t>
            </a:r>
            <a:r>
              <a:rPr lang="sk-SK" b="1" dirty="0"/>
              <a:t> – </a:t>
            </a:r>
            <a:r>
              <a:rPr lang="sk-SK" dirty="0"/>
              <a:t>Odoberie prví prvok</a:t>
            </a:r>
          </a:p>
          <a:p>
            <a:pPr lvl="1"/>
            <a:r>
              <a:rPr lang="sk-SK" b="1" dirty="0" err="1"/>
              <a:t>getFirst</a:t>
            </a:r>
            <a:r>
              <a:rPr lang="sk-SK" b="1" dirty="0"/>
              <a:t> – </a:t>
            </a:r>
            <a:r>
              <a:rPr lang="sk-SK" dirty="0"/>
              <a:t>Vráti prvý prvok , nazýva sa aj </a:t>
            </a:r>
            <a:r>
              <a:rPr lang="sk-SK" b="1" dirty="0" err="1"/>
              <a:t>deque</a:t>
            </a:r>
            <a:endParaRPr lang="sk-SK" dirty="0"/>
          </a:p>
          <a:p>
            <a:pPr lvl="1"/>
            <a:r>
              <a:rPr lang="sk-SK" b="1" dirty="0" err="1"/>
              <a:t>isEmpty</a:t>
            </a:r>
            <a:r>
              <a:rPr lang="sk-SK" b="1" dirty="0"/>
              <a:t> – </a:t>
            </a:r>
            <a:r>
              <a:rPr lang="sk-SK" dirty="0"/>
              <a:t>Otázka či je </a:t>
            </a:r>
            <a:r>
              <a:rPr lang="sk-SK" dirty="0" err="1"/>
              <a:t>fronta</a:t>
            </a:r>
            <a:r>
              <a:rPr lang="sk-SK" dirty="0"/>
              <a:t> prázdna</a:t>
            </a:r>
            <a:endParaRPr lang="sk-SK" b="1" dirty="0"/>
          </a:p>
          <a:p>
            <a:pPr lvl="1"/>
            <a:r>
              <a:rPr lang="sk-SK" b="1" dirty="0" err="1"/>
              <a:t>size</a:t>
            </a:r>
            <a:r>
              <a:rPr lang="sk-SK" b="1" dirty="0"/>
              <a:t> –</a:t>
            </a:r>
            <a:r>
              <a:rPr lang="sk-SK" dirty="0"/>
              <a:t> Vráti počet prvkov v rade</a:t>
            </a:r>
          </a:p>
          <a:p>
            <a:r>
              <a:rPr lang="sk-SK" b="1" dirty="0"/>
              <a:t>Využitie:</a:t>
            </a:r>
          </a:p>
          <a:p>
            <a:pPr lvl="1"/>
            <a:r>
              <a:rPr lang="sk-SK" dirty="0"/>
              <a:t>Operátor </a:t>
            </a:r>
            <a:r>
              <a:rPr lang="sk-SK" u="sng" dirty="0" err="1"/>
              <a:t>pipe</a:t>
            </a:r>
            <a:r>
              <a:rPr lang="sk-SK" b="1" u="sng" dirty="0"/>
              <a:t> (|)</a:t>
            </a:r>
            <a:r>
              <a:rPr lang="en-US" b="1" dirty="0"/>
              <a:t>, </a:t>
            </a:r>
            <a:r>
              <a:rPr lang="en-US" dirty="0" err="1"/>
              <a:t>komunik</a:t>
            </a:r>
            <a:r>
              <a:rPr lang="sk-SK" dirty="0" err="1"/>
              <a:t>ácia</a:t>
            </a:r>
            <a:r>
              <a:rPr lang="sk-SK" dirty="0"/>
              <a:t> medzi procesmi v OS.</a:t>
            </a:r>
          </a:p>
          <a:p>
            <a:pPr lvl="1"/>
            <a:r>
              <a:rPr lang="sk-SK" dirty="0"/>
              <a:t>Kruhový Buffer</a:t>
            </a:r>
          </a:p>
          <a:p>
            <a:pPr lvl="1"/>
            <a:r>
              <a:rPr lang="sk-SK" dirty="0"/>
              <a:t>HEAP sort</a:t>
            </a:r>
          </a:p>
          <a:p>
            <a:pPr lvl="1"/>
            <a:endParaRPr lang="sk-SK" dirty="0"/>
          </a:p>
          <a:p>
            <a:endParaRPr lang="sk-SK" dirty="0"/>
          </a:p>
          <a:p>
            <a:endParaRPr lang="sk-SK" b="1" dirty="0"/>
          </a:p>
        </p:txBody>
      </p:sp>
      <p:pic>
        <p:nvPicPr>
          <p:cNvPr id="3074" name="Picture 2" descr="Say No To Standing In Que! Reduce Wait Times At Line Que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769" y="3251200"/>
            <a:ext cx="4730462" cy="290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10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Queue</a:t>
            </a:r>
            <a:endParaRPr lang="sk-SK" dirty="0"/>
          </a:p>
        </p:txBody>
      </p:sp>
      <p:pic>
        <p:nvPicPr>
          <p:cNvPr id="4098" name="Picture 2" descr="Queue and its basic operati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343" y="1735498"/>
            <a:ext cx="515302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17" y="2063150"/>
            <a:ext cx="4201111" cy="2886478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677334" y="6225308"/>
            <a:ext cx="7777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Existuje aj tzv. </a:t>
            </a:r>
            <a:r>
              <a:rPr lang="sk-SK" b="1" dirty="0"/>
              <a:t>OBOJSMERNÝ RAD – </a:t>
            </a:r>
            <a:r>
              <a:rPr lang="sk-SK" dirty="0"/>
              <a:t>čo je kombinácia fronty a zásobníka.</a:t>
            </a:r>
          </a:p>
        </p:txBody>
      </p:sp>
    </p:spTree>
    <p:extLst>
      <p:ext uri="{BB962C8B-B14F-4D97-AF65-F5344CB8AC3E}">
        <p14:creationId xmlns:p14="http://schemas.microsoft.com/office/powerpoint/2010/main" val="185886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7B94-87E9-4272-A844-4C50FBF7D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Úloha – Stack, Queue (5b)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C4464-64C3-4758-93BE-500951EEF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Implementaćia stacku alebo fronty pomocou </a:t>
            </a:r>
            <a:r>
              <a:rPr lang="sk-SK" b="1" u="sng" dirty="0"/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3634455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0" name="Picture 4" descr="neformálna reštaurácia">
            <a:extLst>
              <a:ext uri="{FF2B5EF4-FFF2-40B4-BE49-F238E27FC236}">
                <a16:creationId xmlns:a16="http://schemas.microsoft.com/office/drawing/2014/main" id="{73A75A01-F1CF-4E74-80CD-FC5257355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1" r="4670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BCADBD-49BE-40F5-A97F-9F40148B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/>
              <a:t>Ďakujem</a:t>
            </a:r>
            <a:r>
              <a:rPr lang="en-US" sz="4800" dirty="0"/>
              <a:t> za </a:t>
            </a:r>
            <a:r>
              <a:rPr lang="en-US" sz="4800" dirty="0" err="1"/>
              <a:t>pozornosť</a:t>
            </a:r>
            <a:endParaRPr lang="en-US" sz="4800" dirty="0"/>
          </a:p>
        </p:txBody>
      </p:sp>
      <p:cxnSp>
        <p:nvCxnSpPr>
          <p:cNvPr id="4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46757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679</TotalTime>
  <Words>268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12.Stack a Queue</vt:lpstr>
      <vt:lpstr>Obsah prezentácie</vt:lpstr>
      <vt:lpstr>Stack (Zásobník)</vt:lpstr>
      <vt:lpstr>Stack</vt:lpstr>
      <vt:lpstr>Queue (Fronta)</vt:lpstr>
      <vt:lpstr>Queue</vt:lpstr>
      <vt:lpstr>Úloha – Stack, Queue (5b)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1.Úvod a pokyny</dc:title>
  <dc:creator>Adrian MIN</dc:creator>
  <cp:lastModifiedBy>Adrian MIN</cp:lastModifiedBy>
  <cp:revision>243</cp:revision>
  <dcterms:created xsi:type="dcterms:W3CDTF">2021-06-11T07:56:46Z</dcterms:created>
  <dcterms:modified xsi:type="dcterms:W3CDTF">2021-07-22T09:37:54Z</dcterms:modified>
</cp:coreProperties>
</file>