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BC70E1CA-10AC-4C74-AF58-7905842845B7}">
          <p14:sldIdLst>
            <p14:sldId id="256"/>
            <p14:sldId id="257"/>
            <p14:sldId id="261"/>
            <p14:sldId id="262"/>
            <p14:sldId id="265"/>
            <p14:sldId id="266"/>
            <p14:sldId id="263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35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2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7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1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7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3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1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6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1B-90A0-4A2E-A15D-92F86288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11.Spojový zoznam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244-07BA-4F59-A05F-4F0B6697B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 &amp; Michal Palica</a:t>
            </a:r>
          </a:p>
          <a:p>
            <a:r>
              <a:rPr lang="sk-SK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8387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017-01D0-43B2-9C11-96AFA1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7E1-8B8F-4DFB-9139-CC74ACC5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74" y="2099629"/>
            <a:ext cx="8596668" cy="3880773"/>
          </a:xfrm>
        </p:spPr>
        <p:txBody>
          <a:bodyPr/>
          <a:lstStyle/>
          <a:p>
            <a:r>
              <a:rPr lang="sk-SK" b="1" dirty="0"/>
              <a:t>Dynamic Array</a:t>
            </a:r>
          </a:p>
          <a:p>
            <a:r>
              <a:rPr lang="sk-SK" b="1" dirty="0"/>
              <a:t>Linked list</a:t>
            </a:r>
          </a:p>
          <a:p>
            <a:r>
              <a:rPr lang="sk-SK" b="1" dirty="0"/>
              <a:t>Obojstranny linked list</a:t>
            </a:r>
          </a:p>
          <a:p>
            <a:r>
              <a:rPr lang="sk-SK" b="1" dirty="0"/>
              <a:t>Kruhový linked list</a:t>
            </a:r>
          </a:p>
        </p:txBody>
      </p:sp>
    </p:spTree>
    <p:extLst>
      <p:ext uri="{BB962C8B-B14F-4D97-AF65-F5344CB8AC3E}">
        <p14:creationId xmlns:p14="http://schemas.microsoft.com/office/powerpoint/2010/main" val="136490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7D8B-0BC6-4501-80D9-5BC9F713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– dynamic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6107-B754-4BE7-A3D7-7817DA52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Dátový kontajner – štruktúra - postavená nad poľom</a:t>
            </a:r>
          </a:p>
          <a:p>
            <a:r>
              <a:rPr lang="sk-SK" dirty="0"/>
              <a:t>Umožňuje pridávať ľubovoľný počet prvkov – nemá </a:t>
            </a:r>
            <a:r>
              <a:rPr lang="sk-SK"/>
              <a:t>fixnú veľkosť.</a:t>
            </a:r>
            <a:endParaRPr lang="sk-SK" dirty="0"/>
          </a:p>
          <a:p>
            <a:r>
              <a:rPr lang="sk-SK" dirty="0"/>
              <a:t>Dynamické pole ukladá svoje prvky do vnútorného poľa fixnej dĺžky, v okamihu keď je táto dĺžka vyčerpaná dôjde k </a:t>
            </a:r>
            <a:r>
              <a:rPr lang="sk-SK" b="1" dirty="0"/>
              <a:t>alokácii nového 2* väčšieho poľa</a:t>
            </a:r>
            <a:r>
              <a:rPr lang="sk-SK" dirty="0"/>
              <a:t> do ktorého sa obsah pôvodného prekopíruje. Pôvodné pole sa </a:t>
            </a:r>
            <a:r>
              <a:rPr lang="sk-SK" dirty="0" err="1"/>
              <a:t>dealokuje</a:t>
            </a:r>
            <a:r>
              <a:rPr lang="sk-SK" dirty="0"/>
              <a:t> a tento postup sa opäť pri dosiahnutí maxima opakuje. Podobne sa kontajner zachová ak je pole príliš prázdne – vytvorí nové , menšie pole a tam prekopíruje hodnoty. Zoznam má veľkosť len vložených prvkov a teda nehovorí nám skutočnú veľkosť akú má </a:t>
            </a:r>
            <a:r>
              <a:rPr lang="sk-SK" dirty="0" err="1"/>
              <a:t>naalokovanú</a:t>
            </a:r>
            <a:r>
              <a:rPr lang="sk-SK" dirty="0"/>
              <a:t> v pamäti.</a:t>
            </a:r>
          </a:p>
          <a:p>
            <a:r>
              <a:rPr lang="sk-SK" dirty="0"/>
              <a:t>List v pythone funguje na tomto princípe</a:t>
            </a:r>
          </a:p>
          <a:p>
            <a:r>
              <a:rPr lang="sk-SK" dirty="0"/>
              <a:t>Operácie nad zoznamami: </a:t>
            </a:r>
            <a:r>
              <a:rPr lang="sk-SK" b="1" dirty="0"/>
              <a:t>pridávanie, mazanie, získavanie prvkov ... Zistenie veľkosti zoznamu, 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5535530"/>
            <a:ext cx="5432196" cy="101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029F-8E61-4456-BE01-E0DA7D0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06FE-1453-4468-858C-960A4E1E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3280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Iný typ zoznamu</a:t>
            </a:r>
          </a:p>
          <a:p>
            <a:r>
              <a:rPr lang="sk-SK" dirty="0"/>
              <a:t>Výhodnejší keď nevieme presnú veľkosť listu ale horší na manipuláciu</a:t>
            </a:r>
          </a:p>
          <a:p>
            <a:r>
              <a:rPr lang="sk-SK" b="1" dirty="0"/>
              <a:t>Základnou stavebnou jednotkou je </a:t>
            </a:r>
            <a:r>
              <a:rPr lang="sk-SK" b="1" u="sng" dirty="0"/>
              <a:t>UZOL</a:t>
            </a:r>
            <a:r>
              <a:rPr lang="sk-SK" b="1" dirty="0"/>
              <a:t> (</a:t>
            </a:r>
            <a:r>
              <a:rPr lang="sk-SK" b="1" dirty="0" err="1"/>
              <a:t>Node</a:t>
            </a:r>
            <a:r>
              <a:rPr lang="sk-SK" b="1" dirty="0"/>
              <a:t>), ktorý ukladá </a:t>
            </a:r>
            <a:r>
              <a:rPr lang="sk-SK" b="1" u="sng" dirty="0"/>
              <a:t>hodnotu</a:t>
            </a:r>
            <a:r>
              <a:rPr lang="sk-SK" b="1" dirty="0"/>
              <a:t> a </a:t>
            </a:r>
            <a:r>
              <a:rPr lang="sk-SK" b="1" u="sng" dirty="0"/>
              <a:t>referenciu</a:t>
            </a:r>
            <a:r>
              <a:rPr lang="sk-SK" b="1" dirty="0"/>
              <a:t> (odkaz) na nasledujúci </a:t>
            </a:r>
            <a:r>
              <a:rPr lang="sk-SK" b="1" u="sng" dirty="0"/>
              <a:t>UZOL</a:t>
            </a:r>
          </a:p>
          <a:p>
            <a:r>
              <a:rPr lang="sk-SK" dirty="0"/>
              <a:t>Existuje viac variant: </a:t>
            </a:r>
            <a:r>
              <a:rPr lang="sk-SK" b="1" dirty="0"/>
              <a:t> jednosmerne zreťazený, </a:t>
            </a:r>
            <a:r>
              <a:rPr lang="sk-SK" b="1" dirty="0" err="1"/>
              <a:t>obojstrane</a:t>
            </a:r>
            <a:r>
              <a:rPr lang="sk-SK" b="1" dirty="0"/>
              <a:t> zreťazený, kruhový spojový</a:t>
            </a:r>
          </a:p>
          <a:p>
            <a:r>
              <a:rPr lang="sk-SK" dirty="0"/>
              <a:t>Základnou </a:t>
            </a:r>
            <a:r>
              <a:rPr lang="sk-SK" dirty="0" err="1"/>
              <a:t>variantou</a:t>
            </a:r>
            <a:r>
              <a:rPr lang="sk-SK" dirty="0"/>
              <a:t> je </a:t>
            </a:r>
            <a:r>
              <a:rPr lang="sk-SK" b="1" dirty="0"/>
              <a:t>jednosmerne zreťazený zoznam</a:t>
            </a:r>
            <a:r>
              <a:rPr lang="sk-SK" dirty="0"/>
              <a:t>. V tomto zozname uzly obsahujú ako bolo spomínané hodnotu a referenciu na ďalší uzol. Posledný uzol má referenciu na </a:t>
            </a:r>
            <a:r>
              <a:rPr lang="sk-SK" b="1" dirty="0" err="1"/>
              <a:t>null</a:t>
            </a:r>
            <a:r>
              <a:rPr lang="sk-SK" b="1" dirty="0"/>
              <a:t> </a:t>
            </a:r>
            <a:r>
              <a:rPr lang="sk-SK" dirty="0"/>
              <a:t>hodnotu. Takže je možné ho prechádzať iba jedným smerom. Jedno z vylepšení je viesť si v zozname odkaz na posledný prvok aby sme nemuseli zakaždým prechádzať všetky prvky ak chceme pridať prvok nakoniec namiesto začiatku.</a:t>
            </a:r>
          </a:p>
          <a:p>
            <a:r>
              <a:rPr lang="sk-SK" b="1" dirty="0"/>
              <a:t>Začiatok sa zvykne označovať HEAD a koniec </a:t>
            </a:r>
            <a:r>
              <a:rPr lang="sk-SK" b="1" dirty="0" err="1"/>
              <a:t>Tail</a:t>
            </a:r>
            <a:endParaRPr lang="sk-SK" b="1" dirty="0"/>
          </a:p>
          <a:p>
            <a:r>
              <a:rPr lang="sk-SK" b="1" dirty="0"/>
              <a:t>Pri prechádzaní si vedieme ukazovateľ na ktorom prvku sa aktuálne nachádzame (</a:t>
            </a:r>
            <a:r>
              <a:rPr lang="sk-SK" b="1" dirty="0" err="1"/>
              <a:t>cursor</a:t>
            </a:r>
            <a:r>
              <a:rPr lang="sk-SK" b="1" dirty="0"/>
              <a:t>, </a:t>
            </a:r>
            <a:r>
              <a:rPr lang="sk-SK" b="1" dirty="0" err="1"/>
              <a:t>iterátor</a:t>
            </a:r>
            <a:r>
              <a:rPr lang="sk-SK" b="1" dirty="0"/>
              <a:t>).</a:t>
            </a:r>
          </a:p>
          <a:p>
            <a:r>
              <a:rPr lang="sk-SK" b="1" dirty="0"/>
              <a:t>Takisto si môžeme zoznam vylepšiť zarážkou na koniec zoznamu (špeciálny uzol). Nemusíme teda stále kontrolovať v každom kroku Či sme alebo nie sme už na konci. Zvyčajne sa do zarážky nastavuje </a:t>
            </a:r>
            <a:r>
              <a:rPr lang="sk-SK" b="1" dirty="0" err="1"/>
              <a:t>hladaná</a:t>
            </a:r>
            <a:r>
              <a:rPr lang="sk-SK" b="1" dirty="0"/>
              <a:t> hodnota.</a:t>
            </a:r>
          </a:p>
          <a:p>
            <a:endParaRPr lang="sk-SK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66" y="5704461"/>
            <a:ext cx="541095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Insert</a:t>
            </a:r>
            <a:r>
              <a:rPr lang="sk-SK" dirty="0"/>
              <a:t> and </a:t>
            </a:r>
            <a:r>
              <a:rPr lang="sk-SK" dirty="0" err="1"/>
              <a:t>Delete</a:t>
            </a:r>
            <a:r>
              <a:rPr lang="sk-SK" dirty="0"/>
              <a:t> in </a:t>
            </a:r>
            <a:r>
              <a:rPr lang="sk-SK" dirty="0" err="1"/>
              <a:t>Linked</a:t>
            </a:r>
            <a:r>
              <a:rPr lang="sk-SK" dirty="0"/>
              <a:t> List</a:t>
            </a:r>
          </a:p>
        </p:txBody>
      </p:sp>
      <p:pic>
        <p:nvPicPr>
          <p:cNvPr id="1026" name="Picture 2" descr="Insertion in singly linked l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08371"/>
            <a:ext cx="5666250" cy="31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ngly-Linked List remove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584" y="2948564"/>
            <a:ext cx="36195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7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– </a:t>
            </a:r>
            <a:r>
              <a:rPr lang="sk-SK" dirty="0" err="1"/>
              <a:t>linked</a:t>
            </a:r>
            <a:r>
              <a:rPr lang="sk-SK" dirty="0"/>
              <a:t> list (</a:t>
            </a:r>
            <a:r>
              <a:rPr lang="sk-SK" dirty="0" err="1"/>
              <a:t>obojstranny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Nody</a:t>
            </a:r>
            <a:r>
              <a:rPr lang="sk-SK" dirty="0"/>
              <a:t> </a:t>
            </a:r>
            <a:r>
              <a:rPr lang="sk-SK" dirty="0" err="1"/>
              <a:t>obsahuju</a:t>
            </a:r>
            <a:r>
              <a:rPr lang="sk-SK" dirty="0"/>
              <a:t> odkaz na predchádzajúci aj nasledujúci </a:t>
            </a:r>
            <a:r>
              <a:rPr lang="sk-SK" dirty="0" err="1"/>
              <a:t>Node</a:t>
            </a:r>
            <a:r>
              <a:rPr lang="sk-SK" dirty="0"/>
              <a:t>.</a:t>
            </a:r>
          </a:p>
          <a:p>
            <a:r>
              <a:rPr lang="sk-SK" dirty="0"/>
              <a:t>To umožní </a:t>
            </a:r>
            <a:r>
              <a:rPr lang="sk-SK" dirty="0" err="1"/>
              <a:t>traverzovať</a:t>
            </a:r>
            <a:r>
              <a:rPr lang="sk-SK" dirty="0"/>
              <a:t> v oboch smeroch zoznamu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37" y="3440718"/>
            <a:ext cx="563006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4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B2E7-C006-42BE-8F21-4940B80D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- linked list (kruhový)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8B9B-9B2E-48B6-AADD-BD00A192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Obsahuje hliadku – </a:t>
            </a:r>
            <a:r>
              <a:rPr lang="sk-SK" dirty="0" err="1"/>
              <a:t>sentinel</a:t>
            </a:r>
            <a:r>
              <a:rPr lang="sk-SK" dirty="0"/>
              <a:t> ktorý je špeciálny prvý aj posedný prvok</a:t>
            </a:r>
          </a:p>
          <a:p>
            <a:r>
              <a:rPr lang="sk-SK" dirty="0"/>
              <a:t>Ak je zoznam prázdny </a:t>
            </a:r>
            <a:r>
              <a:rPr lang="sk-SK" dirty="0" err="1"/>
              <a:t>sentinel</a:t>
            </a:r>
            <a:r>
              <a:rPr lang="sk-SK" dirty="0"/>
              <a:t> ukazuje sám na seba</a:t>
            </a:r>
          </a:p>
          <a:p>
            <a:r>
              <a:rPr lang="sk-SK" dirty="0"/>
              <a:t>Výhodou je že pridanie na začiatok a koniec je týmto stotožnené </a:t>
            </a:r>
          </a:p>
          <a:p>
            <a:r>
              <a:rPr lang="sk-SK" dirty="0"/>
              <a:t>Nevýhodou že potrebujeme dodatočné pamäťové nároky na vedenie </a:t>
            </a:r>
            <a:r>
              <a:rPr lang="sk-SK" dirty="0" err="1"/>
              <a:t>sentinela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05" y="3965118"/>
            <a:ext cx="598253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B3D0-5DD7-4A22-87B0-DDB79039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Úloha – Linked list (5b)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6521-3A05-4480-8901-83B4B983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Implementujte Linked List (Ľubovoľný) + cursor</a:t>
            </a:r>
          </a:p>
        </p:txBody>
      </p:sp>
    </p:spTree>
    <p:extLst>
      <p:ext uri="{BB962C8B-B14F-4D97-AF65-F5344CB8AC3E}">
        <p14:creationId xmlns:p14="http://schemas.microsoft.com/office/powerpoint/2010/main" val="333009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neformálna reštaurácia">
            <a:extLst>
              <a:ext uri="{FF2B5EF4-FFF2-40B4-BE49-F238E27FC236}">
                <a16:creationId xmlns:a16="http://schemas.microsoft.com/office/drawing/2014/main" id="{73A75A01-F1CF-4E74-80CD-FC525735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CADBD-49BE-40F5-A97F-9F40148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Ďakujem</a:t>
            </a:r>
            <a:r>
              <a:rPr lang="en-US" sz="4800" dirty="0"/>
              <a:t> za </a:t>
            </a:r>
            <a:r>
              <a:rPr lang="en-US" sz="4800" dirty="0" err="1"/>
              <a:t>pozornosť</a:t>
            </a:r>
            <a:endParaRPr lang="en-US" sz="4800" dirty="0"/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675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420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11.Spojový zoznam</vt:lpstr>
      <vt:lpstr>Obsah prezentácie</vt:lpstr>
      <vt:lpstr>Zoznam – dynamic array</vt:lpstr>
      <vt:lpstr>Zoznam – linked list</vt:lpstr>
      <vt:lpstr>Insert and Delete in Linked List</vt:lpstr>
      <vt:lpstr>Zoznam – linked list (obojstranny)</vt:lpstr>
      <vt:lpstr>Zoznam - linked list (kruhový)</vt:lpstr>
      <vt:lpstr>Úloha – Linked list (5b)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1.Úvod a pokyny</dc:title>
  <dc:creator>Adrian MIN</dc:creator>
  <cp:lastModifiedBy>Adrian MIN</cp:lastModifiedBy>
  <cp:revision>236</cp:revision>
  <dcterms:created xsi:type="dcterms:W3CDTF">2021-06-11T07:56:46Z</dcterms:created>
  <dcterms:modified xsi:type="dcterms:W3CDTF">2021-07-22T09:36:10Z</dcterms:modified>
</cp:coreProperties>
</file>