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319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351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852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688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3152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0339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8853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0010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371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120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824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338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691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073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152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947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533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6E6A-0A57-4D17-8145-AE2840A1BBD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A3C33-4493-48FF-86AA-2D2F98DC64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9222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zo18" TargetMode="External"/><Relationship Id="rId2" Type="http://schemas.openxmlformats.org/officeDocument/2006/relationships/hyperlink" Target="mailto:adrian.minde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twitch.tv/younglocalsk" TargetMode="External"/><Relationship Id="rId4" Type="http://schemas.openxmlformats.org/officeDocument/2006/relationships/hyperlink" Target="http://www.younglocal.s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EFD6-0576-4E22-9975-F703669F3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Úvod a pokyny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CFFE-7FA7-4B9E-833C-8328602D7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</a:t>
            </a:r>
          </a:p>
          <a:p>
            <a:r>
              <a:rPr lang="sk-SK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66883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E9EC-91A9-4641-A5C6-99A17022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434" y="2969832"/>
            <a:ext cx="9905998" cy="1478570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88660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E822-7863-497B-ABA2-AA1B482F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30E3-CAB3-417A-975D-2B1F040BA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Kontakt</a:t>
            </a:r>
          </a:p>
          <a:p>
            <a:r>
              <a:rPr lang="sk-SK" dirty="0"/>
              <a:t>Prerequisites</a:t>
            </a:r>
          </a:p>
          <a:p>
            <a:r>
              <a:rPr lang="sk-SK" dirty="0"/>
              <a:t>Prehľad učiva</a:t>
            </a:r>
          </a:p>
          <a:p>
            <a:r>
              <a:rPr lang="sk-SK" dirty="0"/>
              <a:t>Nástroje, ktoré budeme počas roka využívať</a:t>
            </a:r>
          </a:p>
          <a:p>
            <a:r>
              <a:rPr lang="sk-SK" dirty="0"/>
              <a:t>Github</a:t>
            </a:r>
          </a:p>
          <a:p>
            <a:r>
              <a:rPr lang="sk-SK" dirty="0"/>
              <a:t>Systém hodnotenia</a:t>
            </a:r>
          </a:p>
          <a:p>
            <a:r>
              <a:rPr lang="sk-SK" dirty="0"/>
              <a:t>Rozpis úloh a bodov</a:t>
            </a:r>
          </a:p>
        </p:txBody>
      </p:sp>
    </p:spTree>
    <p:extLst>
      <p:ext uri="{BB962C8B-B14F-4D97-AF65-F5344CB8AC3E}">
        <p14:creationId xmlns:p14="http://schemas.microsoft.com/office/powerpoint/2010/main" val="384324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EB08-7096-4EE3-92AD-504E269C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Kontakt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0BAC-A476-42BC-8D2C-70FFAF26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dirty="0"/>
              <a:t>Adrián Mindek</a:t>
            </a:r>
          </a:p>
          <a:p>
            <a:r>
              <a:rPr lang="sk-SK" dirty="0"/>
              <a:t>Kabinet: </a:t>
            </a:r>
            <a:r>
              <a:rPr lang="sk-SK" b="1" dirty="0"/>
              <a:t>203</a:t>
            </a:r>
          </a:p>
          <a:p>
            <a:r>
              <a:rPr lang="sk-SK" dirty="0"/>
              <a:t>Učebňa: </a:t>
            </a:r>
            <a:r>
              <a:rPr lang="sk-SK" b="1" dirty="0"/>
              <a:t>P3 </a:t>
            </a:r>
            <a:r>
              <a:rPr lang="sk-SK" dirty="0"/>
              <a:t>(Podkrovie 3)</a:t>
            </a:r>
            <a:r>
              <a:rPr lang="sk-SK" b="1" dirty="0"/>
              <a:t> </a:t>
            </a:r>
          </a:p>
          <a:p>
            <a:r>
              <a:rPr lang="sk-SK" dirty="0"/>
              <a:t>Email: </a:t>
            </a:r>
            <a:r>
              <a:rPr lang="sk-SK" b="1" dirty="0">
                <a:hlinkClick r:id="rId2"/>
              </a:rPr>
              <a:t>adrian.mindek@gmail.com</a:t>
            </a:r>
            <a:endParaRPr lang="sk-SK" b="1" dirty="0"/>
          </a:p>
          <a:p>
            <a:r>
              <a:rPr lang="sk-SK" dirty="0"/>
              <a:t>Github: </a:t>
            </a:r>
            <a:r>
              <a:rPr lang="sk-SK" b="1" dirty="0">
                <a:hlinkClick r:id="rId3"/>
              </a:rPr>
              <a:t>https://github.com/surzo18</a:t>
            </a:r>
            <a:endParaRPr lang="sk-SK" b="1" dirty="0"/>
          </a:p>
          <a:p>
            <a:r>
              <a:rPr lang="sk-SK" strike="sngStrike" dirty="0"/>
              <a:t>Web: </a:t>
            </a:r>
            <a:r>
              <a:rPr lang="sk-SK" b="1" strike="sngStrike" dirty="0">
                <a:hlinkClick r:id="rId4"/>
              </a:rPr>
              <a:t>www.younglocal.sk</a:t>
            </a:r>
            <a:endParaRPr lang="sk-SK" b="1" strike="sngStrike" dirty="0"/>
          </a:p>
          <a:p>
            <a:endParaRPr lang="sk-SK" b="1" dirty="0"/>
          </a:p>
          <a:p>
            <a:r>
              <a:rPr lang="sk-SK" b="1" dirty="0"/>
              <a:t>Každý štvrtok od 17:00 – Hrám + Streamujem na Twitchi</a:t>
            </a:r>
          </a:p>
          <a:p>
            <a:r>
              <a:rPr lang="sk-SK" b="1" dirty="0">
                <a:hlinkClick r:id="rId5"/>
              </a:rPr>
              <a:t>https://www.twitch.tv/younglocalsk</a:t>
            </a: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A153E-597D-46AC-A63C-B2CDD5E76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534" y="5386332"/>
            <a:ext cx="73352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2BB1-DD7D-4099-90D8-B431E4E8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Prerequisities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F9BB-673F-48D1-B8D0-87317A1F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Logické myslenie</a:t>
            </a:r>
          </a:p>
          <a:p>
            <a:r>
              <a:rPr lang="sk-SK" dirty="0"/>
              <a:t>Základy programovania v ľubovolnom jazyku </a:t>
            </a:r>
            <a:r>
              <a:rPr lang="sk-SK" u="sng" dirty="0"/>
              <a:t>výhodou</a:t>
            </a:r>
          </a:p>
          <a:p>
            <a:r>
              <a:rPr lang="sk-SK" b="1" dirty="0"/>
              <a:t>Základy angličtiny</a:t>
            </a:r>
          </a:p>
          <a:p>
            <a:r>
              <a:rPr lang="sk-SK" dirty="0"/>
              <a:t>Google </a:t>
            </a:r>
            <a:r>
              <a:rPr lang="sk-SK" dirty="0">
                <a:sym typeface="Wingdings" panose="05000000000000000000" pitchFamily="2" charset="2"/>
              </a:rPr>
              <a:t>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7609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4600-1D9E-4186-BDE8-24375BE8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Prehľad učiva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CA374-8193-4C25-9E19-774B0C7CC5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b="1" dirty="0"/>
              <a:t>1.Polrok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1C45C-334A-468C-AA41-82FCF86551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b="1" dirty="0"/>
              <a:t>2.Polrok</a:t>
            </a:r>
          </a:p>
        </p:txBody>
      </p:sp>
    </p:spTree>
    <p:extLst>
      <p:ext uri="{BB962C8B-B14F-4D97-AF65-F5344CB8AC3E}">
        <p14:creationId xmlns:p14="http://schemas.microsoft.com/office/powerpoint/2010/main" val="333557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6BC9-AC64-476B-82C1-42697FEA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Nástroje ktoré budeme využívať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143A2-C5E8-47CF-BBF0-5710320F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/>
          <a:lstStyle/>
          <a:p>
            <a:r>
              <a:rPr lang="sk-SK" dirty="0"/>
              <a:t>Vývojové prostredie </a:t>
            </a:r>
            <a:r>
              <a:rPr lang="sk-SK" b="1" dirty="0"/>
              <a:t>VSCode</a:t>
            </a:r>
            <a:r>
              <a:rPr lang="sk-SK" dirty="0"/>
              <a:t> / </a:t>
            </a:r>
            <a:r>
              <a:rPr lang="sk-SK" b="1" dirty="0"/>
              <a:t>PhpStorm</a:t>
            </a:r>
          </a:p>
          <a:p>
            <a:r>
              <a:rPr lang="sk-SK" dirty="0"/>
              <a:t>Pre správu databáz </a:t>
            </a:r>
            <a:r>
              <a:rPr lang="sk-SK" b="1" dirty="0"/>
              <a:t>phpmyadmin</a:t>
            </a:r>
            <a:r>
              <a:rPr lang="sk-SK" dirty="0"/>
              <a:t> / </a:t>
            </a:r>
            <a:r>
              <a:rPr lang="sk-SK" b="1" dirty="0"/>
              <a:t>HeidySQL</a:t>
            </a:r>
            <a:r>
              <a:rPr lang="sk-SK" dirty="0"/>
              <a:t>/ </a:t>
            </a:r>
            <a:r>
              <a:rPr lang="sk-SK" b="1" dirty="0"/>
              <a:t>DataGrip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72586-C46B-42F0-A781-B9B8E209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826" y="5729587"/>
            <a:ext cx="2078803" cy="509895"/>
          </a:xfrm>
          <a:prstGeom prst="rect">
            <a:avLst/>
          </a:prstGeom>
        </p:spPr>
      </p:pic>
      <p:pic>
        <p:nvPicPr>
          <p:cNvPr id="1028" name="Picture 4" descr="phpMyAdmin">
            <a:extLst>
              <a:ext uri="{FF2B5EF4-FFF2-40B4-BE49-F238E27FC236}">
                <a16:creationId xmlns:a16="http://schemas.microsoft.com/office/drawing/2014/main" id="{68EA95B0-E56A-4438-B836-310B42E4D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597" y="3991656"/>
            <a:ext cx="3063922" cy="160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MS Software | Blog | TMS WEB Core for Visual Studio Code: Videos">
            <a:extLst>
              <a:ext uri="{FF2B5EF4-FFF2-40B4-BE49-F238E27FC236}">
                <a16:creationId xmlns:a16="http://schemas.microsoft.com/office/drawing/2014/main" id="{BC4EFD1E-4AC3-450D-A33D-C8D2161C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28" y="4948335"/>
            <a:ext cx="3371462" cy="168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rtcuts for PhpStorm IDE">
            <a:extLst>
              <a:ext uri="{FF2B5EF4-FFF2-40B4-BE49-F238E27FC236}">
                <a16:creationId xmlns:a16="http://schemas.microsoft.com/office/drawing/2014/main" id="{538BFF59-E44B-4B5D-BF9C-7EA30EF3F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08" y="3429460"/>
            <a:ext cx="3712806" cy="151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Grip Review: Pricing, Pros, Cons &amp;amp; Features | CompareCamp.com">
            <a:extLst>
              <a:ext uri="{FF2B5EF4-FFF2-40B4-BE49-F238E27FC236}">
                <a16:creationId xmlns:a16="http://schemas.microsoft.com/office/drawing/2014/main" id="{170B4F85-EDD5-4310-BADA-B4DCAF762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54" y="4146079"/>
            <a:ext cx="1135227" cy="113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29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A82C-849F-483F-BD7E-850C8B16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D855-4878-462E-BFAF-CB8240F3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dirty="0"/>
              <a:t>Git</a:t>
            </a:r>
            <a:r>
              <a:rPr lang="sk-SK" dirty="0"/>
              <a:t> - </a:t>
            </a:r>
            <a:r>
              <a:rPr lang="sk-SK" b="1" dirty="0"/>
              <a:t>Verzovací systém</a:t>
            </a:r>
          </a:p>
          <a:p>
            <a:r>
              <a:rPr lang="sk-SK" b="1" u="sng" dirty="0"/>
              <a:t>Github.com </a:t>
            </a:r>
            <a:r>
              <a:rPr lang="sk-SK" dirty="0"/>
              <a:t>– Najväčšie online úložisko verzií projektov.</a:t>
            </a:r>
          </a:p>
          <a:p>
            <a:r>
              <a:rPr lang="sk-SK" b="1" dirty="0"/>
              <a:t>Výhodou</a:t>
            </a:r>
            <a:r>
              <a:rPr lang="sk-SK" dirty="0"/>
              <a:t> je, že k zdrojovým kódom nestratím nikdy prístup a môžem k ním kedykoľvek online pristupovať.</a:t>
            </a:r>
          </a:p>
          <a:p>
            <a:r>
              <a:rPr lang="sk-SK" dirty="0"/>
              <a:t>Ďalšou výhodou je, že sa môžeme kedykoľvek vrátiť k predchádzajúcim verziám ak sme v novej napríklad niečo pokazili.</a:t>
            </a:r>
          </a:p>
          <a:p>
            <a:r>
              <a:rPr lang="sk-SK" dirty="0">
                <a:solidFill>
                  <a:srgbClr val="FF0000"/>
                </a:solidFill>
              </a:rPr>
              <a:t>Každý príklad ktorý budeme počas roka implementovať, </a:t>
            </a:r>
            <a:r>
              <a:rPr lang="sk-SK" b="1" u="sng" dirty="0">
                <a:solidFill>
                  <a:srgbClr val="FF0000"/>
                </a:solidFill>
              </a:rPr>
              <a:t>bude uložený na tejto platforme. </a:t>
            </a:r>
          </a:p>
          <a:p>
            <a:r>
              <a:rPr lang="sk-SK" dirty="0"/>
              <a:t>POZOR na autorské práva (nemôžete publikovať stiahnuté kódy a prezentovať ich za svoje)! Taktiež na Githube je vidno kedy a koľko krát ste na projekte pracovali.</a:t>
            </a:r>
          </a:p>
          <a:p>
            <a:r>
              <a:rPr lang="sk-SK" b="1" dirty="0"/>
              <a:t>Úloha do budúcej hodiny -&gt; </a:t>
            </a:r>
            <a:r>
              <a:rPr lang="sk-SK" b="1" u="sng" dirty="0"/>
              <a:t>Pripraviť si účet na github.com a zoznámiť sa s prácou v Gite.</a:t>
            </a:r>
          </a:p>
          <a:p>
            <a:endParaRPr lang="sk-SK" dirty="0"/>
          </a:p>
        </p:txBody>
      </p:sp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DB5B0186-E834-45E9-8948-A12EBFD1C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17" y="564664"/>
            <a:ext cx="1490012" cy="123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9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6071-F32E-4E1E-A9FF-2E583AC0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Systém hodnotenia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033C-4868-4DC9-A0EF-755A666A4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Je možné získať </a:t>
            </a:r>
            <a:r>
              <a:rPr lang="sk-SK" b="1" dirty="0"/>
              <a:t>0-100b</a:t>
            </a:r>
            <a:r>
              <a:rPr lang="sk-SK" dirty="0"/>
              <a:t> (z toho sa vypočítavajú percenta) za každý polrok. </a:t>
            </a:r>
          </a:p>
          <a:p>
            <a:r>
              <a:rPr lang="sk-SK" dirty="0"/>
              <a:t>Je však možné získať bonusové body a teda výsledný počet </a:t>
            </a:r>
            <a:r>
              <a:rPr lang="sk-SK" u="sng" dirty="0"/>
              <a:t>môže byť viac ako 100b</a:t>
            </a:r>
            <a:r>
              <a:rPr lang="sk-SK" dirty="0"/>
              <a:t>)</a:t>
            </a:r>
          </a:p>
          <a:p>
            <a:r>
              <a:rPr lang="sk-SK" dirty="0"/>
              <a:t>Výsledné známky budú vyhodnotené takto:</a:t>
            </a:r>
          </a:p>
          <a:p>
            <a:pPr lvl="1"/>
            <a:r>
              <a:rPr lang="sk-SK" dirty="0"/>
              <a:t>100%-90% -&gt; 1 </a:t>
            </a:r>
          </a:p>
          <a:p>
            <a:pPr lvl="1"/>
            <a:r>
              <a:rPr lang="sk-SK" dirty="0"/>
              <a:t>89%-75%   -&gt; 2</a:t>
            </a:r>
          </a:p>
          <a:p>
            <a:pPr lvl="1"/>
            <a:r>
              <a:rPr lang="sk-SK" dirty="0"/>
              <a:t>74%-50%   -&gt; 3</a:t>
            </a:r>
          </a:p>
          <a:p>
            <a:pPr lvl="1"/>
            <a:r>
              <a:rPr lang="sk-SK" dirty="0"/>
              <a:t>49%-40%   -&gt; 4</a:t>
            </a:r>
          </a:p>
          <a:p>
            <a:pPr lvl="1"/>
            <a:r>
              <a:rPr lang="sk-SK" dirty="0"/>
              <a:t>39%-0%     -&gt; 5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4216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3DED-7184-4A5F-B14F-ECB861F8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4584"/>
            <a:ext cx="9905998" cy="1478570"/>
          </a:xfrm>
        </p:spPr>
        <p:txBody>
          <a:bodyPr/>
          <a:lstStyle/>
          <a:p>
            <a:r>
              <a:rPr lang="sk-SK" dirty="0"/>
              <a:t>Rozpis hodnotiacich úloh a testov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63CD5B-F3FF-43B9-8314-8EE02EF80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5119"/>
              </p:ext>
            </p:extLst>
          </p:nvPr>
        </p:nvGraphicFramePr>
        <p:xfrm>
          <a:off x="1473681" y="1588524"/>
          <a:ext cx="3925539" cy="50827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8021">
                  <a:extLst>
                    <a:ext uri="{9D8B030D-6E8A-4147-A177-3AD203B41FA5}">
                      <a16:colId xmlns:a16="http://schemas.microsoft.com/office/drawing/2014/main" val="1897331083"/>
                    </a:ext>
                  </a:extLst>
                </a:gridCol>
                <a:gridCol w="1217518">
                  <a:extLst>
                    <a:ext uri="{9D8B030D-6E8A-4147-A177-3AD203B41FA5}">
                      <a16:colId xmlns:a16="http://schemas.microsoft.com/office/drawing/2014/main" val="1170020411"/>
                    </a:ext>
                  </a:extLst>
                </a:gridCol>
              </a:tblGrid>
              <a:tr h="247668">
                <a:tc>
                  <a:txBody>
                    <a:bodyPr/>
                    <a:lstStyle/>
                    <a:p>
                      <a:r>
                        <a:rPr lang="sk-SK" sz="1400" dirty="0"/>
                        <a:t>1. Polrok úlohy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Body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800053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357347"/>
                  </a:ext>
                </a:extLst>
              </a:tr>
              <a:tr h="640712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019820"/>
                  </a:ext>
                </a:extLst>
              </a:tr>
              <a:tr h="640712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238587"/>
                  </a:ext>
                </a:extLst>
              </a:tr>
              <a:tr h="448499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60284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177746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72679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275327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805448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413588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830856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396045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16773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r>
                        <a:rPr lang="sk-SK" sz="1400" dirty="0">
                          <a:solidFill>
                            <a:srgbClr val="FF0000"/>
                          </a:solidFill>
                        </a:rPr>
                        <a:t>Spolu: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>
                          <a:solidFill>
                            <a:srgbClr val="FF0000"/>
                          </a:solidFill>
                        </a:rPr>
                        <a:t>60b + 40b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2717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6ED46D-706B-4312-8C1F-6CBF3E6DC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83104"/>
              </p:ext>
            </p:extLst>
          </p:nvPr>
        </p:nvGraphicFramePr>
        <p:xfrm>
          <a:off x="5843518" y="1588524"/>
          <a:ext cx="3925539" cy="50872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8021">
                  <a:extLst>
                    <a:ext uri="{9D8B030D-6E8A-4147-A177-3AD203B41FA5}">
                      <a16:colId xmlns:a16="http://schemas.microsoft.com/office/drawing/2014/main" val="1897331083"/>
                    </a:ext>
                  </a:extLst>
                </a:gridCol>
                <a:gridCol w="1217518">
                  <a:extLst>
                    <a:ext uri="{9D8B030D-6E8A-4147-A177-3AD203B41FA5}">
                      <a16:colId xmlns:a16="http://schemas.microsoft.com/office/drawing/2014/main" val="1170020411"/>
                    </a:ext>
                  </a:extLst>
                </a:gridCol>
              </a:tblGrid>
              <a:tr h="247668">
                <a:tc>
                  <a:txBody>
                    <a:bodyPr/>
                    <a:lstStyle/>
                    <a:p>
                      <a:r>
                        <a:rPr lang="sk-SK" sz="1400" dirty="0"/>
                        <a:t>2. Polrok úlohy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Body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800053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357347"/>
                  </a:ext>
                </a:extLst>
              </a:tr>
              <a:tr h="640712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019820"/>
                  </a:ext>
                </a:extLst>
              </a:tr>
              <a:tr h="640712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238587"/>
                  </a:ext>
                </a:extLst>
              </a:tr>
              <a:tr h="448499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60284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177746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72679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275327"/>
                  </a:ext>
                </a:extLst>
              </a:tr>
              <a:tr h="309299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805448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413588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830856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396045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16773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r>
                        <a:rPr lang="sk-SK" sz="1400" dirty="0">
                          <a:solidFill>
                            <a:srgbClr val="FF0000"/>
                          </a:solidFill>
                        </a:rPr>
                        <a:t>Spolu: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>
                          <a:solidFill>
                            <a:srgbClr val="FF0000"/>
                          </a:solidFill>
                        </a:rPr>
                        <a:t>60b + 40b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27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42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563</TotalTime>
  <Words>334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Úvod a pokyny</vt:lpstr>
      <vt:lpstr>Obsah prezentácie</vt:lpstr>
      <vt:lpstr>Kontakt</vt:lpstr>
      <vt:lpstr>Prerequisities</vt:lpstr>
      <vt:lpstr>Prehľad učiva</vt:lpstr>
      <vt:lpstr>Nástroje ktoré budeme využívať</vt:lpstr>
      <vt:lpstr>Github</vt:lpstr>
      <vt:lpstr>Systém hodnotenia</vt:lpstr>
      <vt:lpstr>Rozpis hodnotiacich úloh a testov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a pokyny</dc:title>
  <dc:creator>Adrian MIN</dc:creator>
  <cp:lastModifiedBy>Adrian MIN</cp:lastModifiedBy>
  <cp:revision>9</cp:revision>
  <dcterms:created xsi:type="dcterms:W3CDTF">2021-09-12T09:31:56Z</dcterms:created>
  <dcterms:modified xsi:type="dcterms:W3CDTF">2021-09-12T18:55:22Z</dcterms:modified>
</cp:coreProperties>
</file>