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9A87-6B97-4BEC-8F3F-156821338CCD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9A87-6B97-4BEC-8F3F-156821338CCD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02CF9-E53A-47C3-BBDA-BA08C8CD91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PZbgF_vnB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racle.com/technetwork/database/enterprise-edition/downloads/index.html?ssSourceSiteId=ocomen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Installation of ORACLE 11g Release 2 on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: Installation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Server Class and next:</a:t>
            </a:r>
            <a:endParaRPr lang="en-US" dirty="0"/>
          </a:p>
        </p:txBody>
      </p:sp>
      <p:pic>
        <p:nvPicPr>
          <p:cNvPr id="5" name="Picture 4" descr="Capture 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6000"/>
            <a:ext cx="7924800" cy="43434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286000" y="3657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: Installation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 </a:t>
            </a:r>
            <a:r>
              <a:rPr lang="en-US" dirty="0" smtClean="0">
                <a:solidFill>
                  <a:srgbClr val="FF0000"/>
                </a:solidFill>
              </a:rPr>
              <a:t>Single Instance </a:t>
            </a:r>
            <a:r>
              <a:rPr lang="en-US" dirty="0" smtClean="0"/>
              <a:t>option as grid installation options and press next</a:t>
            </a:r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Capture 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90800"/>
            <a:ext cx="6781800" cy="40386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209800" y="3200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: Installation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smtClean="0">
                <a:solidFill>
                  <a:srgbClr val="FF0000"/>
                </a:solidFill>
              </a:rPr>
              <a:t>Advanced Install </a:t>
            </a:r>
            <a:r>
              <a:rPr lang="en-US" dirty="0" smtClean="0"/>
              <a:t>as install type and then next and later select language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apture 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43200"/>
            <a:ext cx="4038600" cy="3962400"/>
          </a:xfrm>
          <a:prstGeom prst="rect">
            <a:avLst/>
          </a:prstGeom>
        </p:spPr>
      </p:pic>
      <p:pic>
        <p:nvPicPr>
          <p:cNvPr id="5" name="Picture 4" descr="Capture 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743200"/>
            <a:ext cx="4267200" cy="39624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57200" y="3505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smtClean="0">
                <a:solidFill>
                  <a:srgbClr val="FF0000"/>
                </a:solidFill>
              </a:rPr>
              <a:t>Enterprise Edition </a:t>
            </a:r>
            <a:r>
              <a:rPr lang="en-US" dirty="0" smtClean="0"/>
              <a:t>and next, select path as your choice otherwise continue</a:t>
            </a:r>
            <a:endParaRPr lang="en-US" dirty="0"/>
          </a:p>
        </p:txBody>
      </p:sp>
      <p:pic>
        <p:nvPicPr>
          <p:cNvPr id="5" name="Picture 4" descr="Capture  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800"/>
            <a:ext cx="4953000" cy="3886200"/>
          </a:xfrm>
          <a:prstGeom prst="rect">
            <a:avLst/>
          </a:prstGeom>
        </p:spPr>
      </p:pic>
      <p:pic>
        <p:nvPicPr>
          <p:cNvPr id="6" name="Picture 5" descr="Capture  1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990850"/>
            <a:ext cx="4038600" cy="386715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57200" y="3581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smtClean="0">
                <a:solidFill>
                  <a:srgbClr val="FF0000"/>
                </a:solidFill>
              </a:rPr>
              <a:t>General Purpose</a:t>
            </a:r>
            <a:r>
              <a:rPr lang="en-US" dirty="0" smtClean="0"/>
              <a:t> as configuration type, continue set </a:t>
            </a:r>
            <a:r>
              <a:rPr lang="en-US" dirty="0" err="1" smtClean="0"/>
              <a:t>globaldb</a:t>
            </a:r>
            <a:r>
              <a:rPr lang="en-US" dirty="0" smtClean="0"/>
              <a:t> name if you choice to ; by default set to </a:t>
            </a:r>
            <a:r>
              <a:rPr lang="en-US" smtClean="0"/>
              <a:t>orcl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apture 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5175"/>
            <a:ext cx="4495800" cy="3552825"/>
          </a:xfrm>
          <a:prstGeom prst="rect">
            <a:avLst/>
          </a:prstGeom>
        </p:spPr>
      </p:pic>
      <p:pic>
        <p:nvPicPr>
          <p:cNvPr id="5" name="Picture 4" descr="Capture 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333750"/>
            <a:ext cx="4419600" cy="35242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28600" y="3886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the next page set the character set as </a:t>
            </a:r>
            <a:r>
              <a:rPr lang="en-US" sz="2800" dirty="0" err="1" smtClean="0">
                <a:solidFill>
                  <a:srgbClr val="FF0000"/>
                </a:solidFill>
              </a:rPr>
              <a:t>unicode</a:t>
            </a:r>
            <a:r>
              <a:rPr lang="en-US" sz="2800" dirty="0" smtClean="0"/>
              <a:t> and  </a:t>
            </a:r>
            <a:r>
              <a:rPr lang="en-US" sz="2800" dirty="0" smtClean="0">
                <a:solidFill>
                  <a:srgbClr val="FF0000"/>
                </a:solidFill>
              </a:rPr>
              <a:t>enable the sample schemas </a:t>
            </a:r>
            <a:r>
              <a:rPr lang="en-US" sz="2800" dirty="0" smtClean="0"/>
              <a:t>, </a:t>
            </a:r>
            <a:r>
              <a:rPr lang="en-US" dirty="0" smtClean="0"/>
              <a:t>continue</a:t>
            </a:r>
            <a:endParaRPr lang="en-US" dirty="0"/>
          </a:p>
        </p:txBody>
      </p:sp>
      <p:pic>
        <p:nvPicPr>
          <p:cNvPr id="4" name="Picture 3" descr="Capture 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4572000" cy="3962400"/>
          </a:xfrm>
          <a:prstGeom prst="rect">
            <a:avLst/>
          </a:prstGeom>
        </p:spPr>
      </p:pic>
      <p:pic>
        <p:nvPicPr>
          <p:cNvPr id="5" name="Picture 4" descr="Capture 1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743200"/>
            <a:ext cx="4495800" cy="38862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57200" y="4343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953000" y="4191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Keep pressing next until you reach </a:t>
            </a:r>
            <a:r>
              <a:rPr lang="en-US" dirty="0" smtClean="0">
                <a:solidFill>
                  <a:srgbClr val="FF0000"/>
                </a:solidFill>
              </a:rPr>
              <a:t>Schema Passwords</a:t>
            </a:r>
          </a:p>
          <a:p>
            <a:r>
              <a:rPr lang="en-US" dirty="0" smtClean="0"/>
              <a:t>Select use the same password for all account for your management facility set the password and confirm it and then continue</a:t>
            </a:r>
          </a:p>
          <a:p>
            <a:r>
              <a:rPr lang="en-US" dirty="0" smtClean="0"/>
              <a:t>Then it will automatically do some prerequisite checks and you can check the summary and press </a:t>
            </a:r>
            <a:r>
              <a:rPr lang="en-US" dirty="0" smtClean="0">
                <a:solidFill>
                  <a:srgbClr val="FF0000"/>
                </a:solidFill>
              </a:rPr>
              <a:t>finish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Capture 21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45025" y="1524000"/>
            <a:ext cx="4270375" cy="4724400"/>
          </a:xfrm>
        </p:spPr>
      </p:pic>
      <p:sp>
        <p:nvSpPr>
          <p:cNvPr id="7" name="Right Arrow 6"/>
          <p:cNvSpPr/>
          <p:nvPr/>
        </p:nvSpPr>
        <p:spPr>
          <a:xfrm>
            <a:off x="4800600" y="4114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will ask for </a:t>
            </a:r>
            <a:r>
              <a:rPr lang="en-US" smtClean="0"/>
              <a:t>access to two files; </a:t>
            </a:r>
            <a:r>
              <a:rPr lang="en-US" dirty="0" smtClean="0"/>
              <a:t>you have to </a:t>
            </a:r>
            <a:r>
              <a:rPr lang="en-US" dirty="0" smtClean="0">
                <a:solidFill>
                  <a:srgbClr val="FF0000"/>
                </a:solidFill>
              </a:rPr>
              <a:t>just allow </a:t>
            </a:r>
            <a:r>
              <a:rPr lang="en-US" dirty="0" smtClean="0"/>
              <a:t>them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 descr="Capture 22.JPG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752600" y="2895600"/>
            <a:ext cx="5638800" cy="37338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database assistant window will appear and by selecting password management  configure as required(</a:t>
            </a:r>
            <a:r>
              <a:rPr lang="en-US" sz="2400" dirty="0" smtClean="0">
                <a:solidFill>
                  <a:srgbClr val="FF0000"/>
                </a:solidFill>
              </a:rPr>
              <a:t>Unlock HR</a:t>
            </a:r>
            <a:r>
              <a:rPr lang="en-US" sz="2400" dirty="0" smtClean="0"/>
              <a:t>) then press OK for both and then close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Capture 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200400"/>
            <a:ext cx="4800600" cy="3467100"/>
          </a:xfrm>
          <a:prstGeom prst="rect">
            <a:avLst/>
          </a:prstGeom>
        </p:spPr>
      </p:pic>
      <p:pic>
        <p:nvPicPr>
          <p:cNvPr id="5" name="Picture 4" descr="Capture 2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200400"/>
            <a:ext cx="356235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go to start menu </a:t>
            </a:r>
          </a:p>
          <a:p>
            <a:r>
              <a:rPr lang="en-US" dirty="0" smtClean="0"/>
              <a:t>– oracle-oradb11g_home 1,</a:t>
            </a:r>
          </a:p>
          <a:p>
            <a:r>
              <a:rPr lang="en-US" dirty="0" smtClean="0"/>
              <a:t>Then to Application development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Sql</a:t>
            </a:r>
            <a:r>
              <a:rPr lang="en-US" dirty="0" smtClean="0"/>
              <a:t> Plus </a:t>
            </a:r>
          </a:p>
          <a:p>
            <a:r>
              <a:rPr lang="en-US" dirty="0" smtClean="0"/>
              <a:t>Enter username and password(as set during installation) 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:  Creating an OTN account</a:t>
            </a:r>
          </a:p>
          <a:p>
            <a:r>
              <a:rPr lang="en-US" dirty="0" smtClean="0"/>
              <a:t>Step 2 :   Downloading Oracle 11g</a:t>
            </a:r>
          </a:p>
          <a:p>
            <a:r>
              <a:rPr lang="en-US" dirty="0" smtClean="0"/>
              <a:t>Step 3 :    Unzipping Oracle </a:t>
            </a:r>
          </a:p>
          <a:p>
            <a:r>
              <a:rPr lang="en-US" dirty="0" smtClean="0"/>
              <a:t>Step 4 :    Installing and Configuring Oracle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https://www.youtube.com/watch?v=APZbgF_vnBI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: Creating an OTN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Applicable if you want to download the oracle 11g by yourself </a:t>
            </a:r>
          </a:p>
          <a:p>
            <a:r>
              <a:rPr lang="en-US" dirty="0"/>
              <a:t> </a:t>
            </a:r>
            <a:r>
              <a:rPr lang="en-US" dirty="0" smtClean="0"/>
              <a:t>Go to  </a:t>
            </a:r>
            <a:r>
              <a:rPr lang="en-US" dirty="0" smtClean="0">
                <a:hlinkClick r:id="rId2"/>
              </a:rPr>
              <a:t>http://www.oracle.com/index.html</a:t>
            </a:r>
            <a:r>
              <a:rPr lang="en-US" dirty="0" smtClean="0"/>
              <a:t> and register for an account of your own.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Downloading Oracle 11g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the following link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 http://www.oracle.com/technetwork/database/enterprise-edition/downloads/index.html?ssSourceSiteId=ocomen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and scroll down to find the  screenshot: </a:t>
            </a:r>
            <a:endParaRPr lang="en-US" dirty="0"/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199" y="1600200"/>
            <a:ext cx="4277183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Downloading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Download both File 1 and File 2 as per your windows version</a:t>
            </a:r>
          </a:p>
          <a:p>
            <a:r>
              <a:rPr lang="en-US" dirty="0" smtClean="0"/>
              <a:t>Make sure to download and unzip both files to the same directory. </a:t>
            </a:r>
            <a:endParaRPr lang="en-US" dirty="0"/>
          </a:p>
        </p:txBody>
      </p:sp>
      <p:pic>
        <p:nvPicPr>
          <p:cNvPr id="5" name="Content Placeholder 4" descr="Capture2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295400"/>
            <a:ext cx="4495800" cy="4800600"/>
          </a:xfrm>
        </p:spPr>
      </p:pic>
      <p:sp>
        <p:nvSpPr>
          <p:cNvPr id="6" name="Rectangle 5"/>
          <p:cNvSpPr/>
          <p:nvPr/>
        </p:nvSpPr>
        <p:spPr>
          <a:xfrm>
            <a:off x="5867400" y="1676400"/>
            <a:ext cx="3048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86400" y="4419600"/>
            <a:ext cx="2895600" cy="762000"/>
          </a:xfrm>
          <a:prstGeom prst="rect">
            <a:avLst/>
          </a:prstGeom>
          <a:solidFill>
            <a:srgbClr val="FF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Installation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the setup icon to start installation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Captur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62200"/>
            <a:ext cx="8305800" cy="39624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81000" y="4648200"/>
            <a:ext cx="978408" cy="4846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: Installation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Installation starts with this window: </a:t>
            </a:r>
          </a:p>
          <a:p>
            <a:pPr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Captur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09800"/>
            <a:ext cx="5638800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Installation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your OTN account username and password here if you want update and then next 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aptur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95600"/>
            <a:ext cx="6553200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2600" y="4572000"/>
            <a:ext cx="410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Unmark the tick if you don’t want update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962400" y="4419600"/>
            <a:ext cx="457200" cy="304800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: Installation contd.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the </a:t>
            </a:r>
            <a:r>
              <a:rPr lang="en-US" dirty="0" smtClean="0">
                <a:solidFill>
                  <a:srgbClr val="FF0000"/>
                </a:solidFill>
              </a:rPr>
              <a:t>create and configure database </a:t>
            </a:r>
            <a:r>
              <a:rPr lang="en-US" dirty="0" smtClean="0"/>
              <a:t>option and then next: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Capture 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0800"/>
            <a:ext cx="7467600" cy="38862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905000" y="3200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415</Words>
  <Application>Microsoft Office PowerPoint</Application>
  <PresentationFormat>On-screen Show (4:3)</PresentationFormat>
  <Paragraphs>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Installation of ORACLE 11g Release 2 on Windows</vt:lpstr>
      <vt:lpstr>Steps of installation</vt:lpstr>
      <vt:lpstr>Step 1 : Creating an OTN account</vt:lpstr>
      <vt:lpstr>Step 2: Downloading Oracle 11g</vt:lpstr>
      <vt:lpstr>Step 2: Downloading contd.</vt:lpstr>
      <vt:lpstr>Step 3: Installation </vt:lpstr>
      <vt:lpstr>Step 3 : Installation contd.</vt:lpstr>
      <vt:lpstr>Step 3: Installation Contd.</vt:lpstr>
      <vt:lpstr>Step 3 : Installation contd. </vt:lpstr>
      <vt:lpstr>Step 3 : Installation Contd.</vt:lpstr>
      <vt:lpstr>Step 3 : Installation Contd.</vt:lpstr>
      <vt:lpstr>Step 3 : Installation Contd.</vt:lpstr>
      <vt:lpstr>Installation Contd.</vt:lpstr>
      <vt:lpstr>Installation Contd.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of ORACLE 11g Release 2 on Windows</dc:title>
  <dc:creator>User</dc:creator>
  <cp:lastModifiedBy>Aspire</cp:lastModifiedBy>
  <cp:revision>9</cp:revision>
  <dcterms:created xsi:type="dcterms:W3CDTF">2015-03-29T08:55:31Z</dcterms:created>
  <dcterms:modified xsi:type="dcterms:W3CDTF">2016-08-28T11:47:44Z</dcterms:modified>
</cp:coreProperties>
</file>