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D1A5-CA46-4890-AFE6-4B0F3C0CB66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285-DB5B-49DC-9A90-7EB310D1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16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D1A5-CA46-4890-AFE6-4B0F3C0CB66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285-DB5B-49DC-9A90-7EB310D1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D1A5-CA46-4890-AFE6-4B0F3C0CB66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285-DB5B-49DC-9A90-7EB310D1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5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D1A5-CA46-4890-AFE6-4B0F3C0CB66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285-DB5B-49DC-9A90-7EB310D1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D1A5-CA46-4890-AFE6-4B0F3C0CB66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285-DB5B-49DC-9A90-7EB310D1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D1A5-CA46-4890-AFE6-4B0F3C0CB66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285-DB5B-49DC-9A90-7EB310D1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D1A5-CA46-4890-AFE6-4B0F3C0CB66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285-DB5B-49DC-9A90-7EB310D1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5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D1A5-CA46-4890-AFE6-4B0F3C0CB66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285-DB5B-49DC-9A90-7EB310D1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6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D1A5-CA46-4890-AFE6-4B0F3C0CB66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285-DB5B-49DC-9A90-7EB310D1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74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D1A5-CA46-4890-AFE6-4B0F3C0CB66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285-DB5B-49DC-9A90-7EB310D1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61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D1A5-CA46-4890-AFE6-4B0F3C0CB66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285-DB5B-49DC-9A90-7EB310D1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6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1D1A5-CA46-4890-AFE6-4B0F3C0CB66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BD285-DB5B-49DC-9A90-7EB310D1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5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312" y="555172"/>
            <a:ext cx="8915399" cy="2262781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Digital 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ransportation System (</a:t>
            </a:r>
            <a:r>
              <a:rPr lang="en-US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bd.Cab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)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7312" y="3328590"/>
            <a:ext cx="8915399" cy="2787202"/>
          </a:xfrm>
        </p:spPr>
        <p:txBody>
          <a:bodyPr>
            <a:no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1)Mainuddin Russel -&gt;1405032</a:t>
            </a:r>
          </a:p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2)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Provakar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Mondal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-&gt;1405034</a:t>
            </a:r>
          </a:p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3)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Sajid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-&gt;1405047</a:t>
            </a:r>
          </a:p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4)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Munif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Musasim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-&gt;1405058</a:t>
            </a:r>
          </a:p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5)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Baki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Billah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Baki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-&gt;1405059</a:t>
            </a:r>
          </a:p>
        </p:txBody>
      </p:sp>
    </p:spTree>
    <p:extLst>
      <p:ext uri="{BB962C8B-B14F-4D97-AF65-F5344CB8AC3E}">
        <p14:creationId xmlns:p14="http://schemas.microsoft.com/office/powerpoint/2010/main" val="178126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Subsystems</a:t>
            </a:r>
            <a:endParaRPr 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>
              <a:buNone/>
            </a:pPr>
            <a:r>
              <a:rPr lang="en-US" sz="3200" b="1" dirty="0" smtClean="0">
                <a:ln/>
                <a:solidFill>
                  <a:schemeClr val="accent4"/>
                </a:solidFill>
              </a:rPr>
              <a:t>1.Registration Subsystem.</a:t>
            </a:r>
          </a:p>
          <a:p>
            <a:pPr marL="0" indent="0">
              <a:buNone/>
            </a:pPr>
            <a:r>
              <a:rPr lang="en-US" sz="3200" b="1" dirty="0" smtClean="0">
                <a:ln/>
                <a:solidFill>
                  <a:schemeClr val="accent4"/>
                </a:solidFill>
              </a:rPr>
              <a:t>2. Trip-Start subsystem.</a:t>
            </a:r>
          </a:p>
          <a:p>
            <a:pPr marL="0" indent="0">
              <a:buNone/>
            </a:pPr>
            <a:r>
              <a:rPr lang="en-US" sz="3200" b="1" dirty="0" smtClean="0">
                <a:ln/>
                <a:solidFill>
                  <a:schemeClr val="accent4"/>
                </a:solidFill>
              </a:rPr>
              <a:t>3.Get </a:t>
            </a:r>
            <a:r>
              <a:rPr lang="en-US" sz="3200" b="1" dirty="0">
                <a:ln/>
                <a:solidFill>
                  <a:schemeClr val="accent4"/>
                </a:solidFill>
              </a:rPr>
              <a:t>Notification subsystem</a:t>
            </a:r>
            <a:r>
              <a:rPr lang="en-US" sz="3200" b="1" dirty="0" smtClean="0">
                <a:ln/>
                <a:solidFill>
                  <a:schemeClr val="accent4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3200" b="1" dirty="0">
                <a:ln/>
                <a:solidFill>
                  <a:schemeClr val="accent4"/>
                </a:solidFill>
              </a:rPr>
              <a:t>4</a:t>
            </a:r>
            <a:r>
              <a:rPr lang="en-US" sz="3200" b="1" dirty="0" smtClean="0">
                <a:ln/>
                <a:solidFill>
                  <a:schemeClr val="accent4"/>
                </a:solidFill>
              </a:rPr>
              <a:t>.Trip-end subsystem.</a:t>
            </a:r>
          </a:p>
        </p:txBody>
      </p:sp>
    </p:spTree>
    <p:extLst>
      <p:ext uri="{BB962C8B-B14F-4D97-AF65-F5344CB8AC3E}">
        <p14:creationId xmlns:p14="http://schemas.microsoft.com/office/powerpoint/2010/main" val="190072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30270"/>
            <a:ext cx="10058400" cy="1450757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Registration subsystem.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56" y="1458097"/>
            <a:ext cx="9572074" cy="52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4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Trip-start subsystem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0" y="1690688"/>
            <a:ext cx="10058400" cy="455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3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Notification subsystem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1690688"/>
            <a:ext cx="10058400" cy="455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7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Trip-end subsystem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9" y="1690688"/>
            <a:ext cx="10058400" cy="48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1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125</TotalTime>
  <Words>52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Digital Transportation System (bd.Cab)</vt:lpstr>
      <vt:lpstr>Subsystems</vt:lpstr>
      <vt:lpstr>Registration subsystem.</vt:lpstr>
      <vt:lpstr>Trip-start subsystem</vt:lpstr>
      <vt:lpstr>Get Notification subsystem</vt:lpstr>
      <vt:lpstr>Trip-end subsystem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transportation S</dc:title>
  <dc:creator>mainuddin russel</dc:creator>
  <cp:lastModifiedBy>mainuddin russel</cp:lastModifiedBy>
  <cp:revision>14</cp:revision>
  <dcterms:created xsi:type="dcterms:W3CDTF">2017-03-19T10:51:53Z</dcterms:created>
  <dcterms:modified xsi:type="dcterms:W3CDTF">2017-03-19T13:14:12Z</dcterms:modified>
</cp:coreProperties>
</file>