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3.xml" ContentType="application/vnd.openxmlformats-officedocument.presentationml.notesSlide+xml"/>
  <Override PartName="/ppt/notesSlides/_rels/notesSlide3.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pl-PL" sz="1400" spc="-1" strike="noStrike">
                <a:solidFill>
                  <a:srgbClr val="000000"/>
                </a:solidFill>
                <a:latin typeface="Arial"/>
              </a:rPr>
              <a:t>Click to move the slide</a:t>
            </a:r>
            <a:endParaRPr b="0" lang="pl-PL" sz="1400" spc="-1" strike="noStrike">
              <a:solidFill>
                <a:srgbClr val="000000"/>
              </a:solidFill>
              <a:latin typeface="Arial"/>
            </a:endParaRPr>
          </a:p>
        </p:txBody>
      </p:sp>
      <p:sp>
        <p:nvSpPr>
          <p:cNvPr id="15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pl-PL" sz="2000" spc="-1" strike="noStrike">
                <a:latin typeface="Arial"/>
              </a:rPr>
              <a:t>Click to edit the notes format</a:t>
            </a:r>
            <a:endParaRPr b="0" lang="pl-PL" sz="2000" spc="-1" strike="noStrike">
              <a:latin typeface="Arial"/>
            </a:endParaRPr>
          </a:p>
        </p:txBody>
      </p:sp>
      <p:sp>
        <p:nvSpPr>
          <p:cNvPr id="16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pl-PL" sz="1400" spc="-1" strike="noStrike">
                <a:latin typeface="Times New Roman"/>
              </a:rPr>
              <a:t>&lt;header&gt;</a:t>
            </a:r>
            <a:endParaRPr b="0" lang="pl-PL" sz="1400" spc="-1" strike="noStrike">
              <a:latin typeface="Times New Roman"/>
            </a:endParaRPr>
          </a:p>
        </p:txBody>
      </p:sp>
      <p:sp>
        <p:nvSpPr>
          <p:cNvPr id="161" name="PlaceHolder 4"/>
          <p:cNvSpPr>
            <a:spLocks noGrp="1"/>
          </p:cNvSpPr>
          <p:nvPr>
            <p:ph type="dt" idx="5"/>
          </p:nvPr>
        </p:nvSpPr>
        <p:spPr>
          <a:xfrm>
            <a:off x="4278960" y="0"/>
            <a:ext cx="3280680" cy="534240"/>
          </a:xfrm>
          <a:prstGeom prst="rect">
            <a:avLst/>
          </a:prstGeom>
          <a:noFill/>
          <a:ln w="0">
            <a:noFill/>
          </a:ln>
        </p:spPr>
        <p:txBody>
          <a:bodyPr lIns="0" rIns="0" tIns="0" bIns="0" anchor="t">
            <a:noAutofit/>
          </a:bodyPr>
          <a:lstStyle>
            <a:lvl1pPr algn="r">
              <a:buNone/>
              <a:defRPr b="0" lang="pl-PL" sz="1400" spc="-1" strike="noStrike">
                <a:latin typeface="Times New Roman"/>
              </a:defRPr>
            </a:lvl1pPr>
          </a:lstStyle>
          <a:p>
            <a:pPr algn="r">
              <a:buNone/>
            </a:pPr>
            <a:r>
              <a:rPr b="0" lang="pl-PL" sz="1400" spc="-1" strike="noStrike">
                <a:latin typeface="Times New Roman"/>
              </a:rPr>
              <a:t>&lt;date/time&gt;</a:t>
            </a:r>
            <a:endParaRPr b="0" lang="pl-PL" sz="1400" spc="-1" strike="noStrike">
              <a:latin typeface="Times New Roman"/>
            </a:endParaRPr>
          </a:p>
        </p:txBody>
      </p:sp>
      <p:sp>
        <p:nvSpPr>
          <p:cNvPr id="162" name="PlaceHolder 5"/>
          <p:cNvSpPr>
            <a:spLocks noGrp="1"/>
          </p:cNvSpPr>
          <p:nvPr>
            <p:ph type="ftr" idx="6"/>
          </p:nvPr>
        </p:nvSpPr>
        <p:spPr>
          <a:xfrm>
            <a:off x="0" y="10157400"/>
            <a:ext cx="3280680" cy="534240"/>
          </a:xfrm>
          <a:prstGeom prst="rect">
            <a:avLst/>
          </a:prstGeom>
          <a:noFill/>
          <a:ln w="0">
            <a:noFill/>
          </a:ln>
        </p:spPr>
        <p:txBody>
          <a:bodyPr lIns="0" rIns="0" tIns="0" bIns="0" anchor="b">
            <a:noAutofit/>
          </a:bodyPr>
          <a:lstStyle>
            <a:lvl1pPr>
              <a:defRPr b="0" lang="pl-PL" sz="1400" spc="-1" strike="noStrike">
                <a:latin typeface="Times New Roman"/>
              </a:defRPr>
            </a:lvl1pPr>
          </a:lstStyle>
          <a:p>
            <a:r>
              <a:rPr b="0" lang="pl-PL" sz="1400" spc="-1" strike="noStrike">
                <a:latin typeface="Times New Roman"/>
              </a:rPr>
              <a:t>&lt;footer&gt;</a:t>
            </a:r>
            <a:endParaRPr b="0" lang="pl-PL" sz="1400" spc="-1" strike="noStrike">
              <a:latin typeface="Times New Roman"/>
            </a:endParaRPr>
          </a:p>
        </p:txBody>
      </p:sp>
      <p:sp>
        <p:nvSpPr>
          <p:cNvPr id="163" name="PlaceHolder 6"/>
          <p:cNvSpPr>
            <a:spLocks noGrp="1"/>
          </p:cNvSpPr>
          <p:nvPr>
            <p:ph type="sldNum" idx="7"/>
          </p:nvPr>
        </p:nvSpPr>
        <p:spPr>
          <a:xfrm>
            <a:off x="4278960" y="10157400"/>
            <a:ext cx="3280680" cy="534240"/>
          </a:xfrm>
          <a:prstGeom prst="rect">
            <a:avLst/>
          </a:prstGeom>
          <a:noFill/>
          <a:ln w="0">
            <a:noFill/>
          </a:ln>
        </p:spPr>
        <p:txBody>
          <a:bodyPr lIns="0" rIns="0" tIns="0" bIns="0" anchor="b">
            <a:noAutofit/>
          </a:bodyPr>
          <a:lstStyle>
            <a:lvl1pPr algn="r">
              <a:buNone/>
              <a:defRPr b="0" lang="pl-PL" sz="1400" spc="-1" strike="noStrike">
                <a:latin typeface="Times New Roman"/>
              </a:defRPr>
            </a:lvl1pPr>
          </a:lstStyle>
          <a:p>
            <a:pPr algn="r">
              <a:buNone/>
            </a:pPr>
            <a:fld id="{78C3EA7E-CFFD-4757-8C65-0DBD85A999E7}" type="slidenum">
              <a:rPr b="0" lang="pl-PL" sz="1400" spc="-1" strike="noStrike">
                <a:latin typeface="Times New Roman"/>
              </a:rPr>
              <a:t>&lt;number&gt;</a:t>
            </a:fld>
            <a:endParaRPr b="0" lang="pl-PL"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381240" y="685800"/>
            <a:ext cx="6095520" cy="3428640"/>
          </a:xfrm>
          <a:prstGeom prst="rect">
            <a:avLst/>
          </a:prstGeom>
          <a:ln w="0">
            <a:noFill/>
          </a:ln>
        </p:spPr>
      </p:sp>
      <p:sp>
        <p:nvSpPr>
          <p:cNvPr id="185"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buNone/>
              <a:tabLst>
                <a:tab algn="l" pos="0"/>
              </a:tabLst>
            </a:pPr>
            <a:r>
              <a:rPr b="0" lang="en" sz="1100" spc="-1" strike="noStrike">
                <a:latin typeface="Arial"/>
              </a:rPr>
              <a:t>3.5, 3.9</a:t>
            </a:r>
            <a:endParaRPr b="0" lang="pl-PL"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10ADD647-EB10-49BD-B298-DE71BE738AD8}"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5" name="PlaceHolder 4"/>
          <p:cNvSpPr>
            <a:spLocks noGrp="1"/>
          </p:cNvSpPr>
          <p:nvPr>
            <p:ph type="sldNum" idx="1"/>
          </p:nvPr>
        </p:nvSpPr>
        <p:spPr/>
        <p:txBody>
          <a:bodyPr/>
          <a:p>
            <a:fld id="{1F240458-E3B5-45CB-A298-84D10F1947F1}"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7" name="PlaceHolder 6"/>
          <p:cNvSpPr>
            <a:spLocks noGrp="1"/>
          </p:cNvSpPr>
          <p:nvPr>
            <p:ph type="sldNum" idx="1"/>
          </p:nvPr>
        </p:nvSpPr>
        <p:spPr/>
        <p:txBody>
          <a:bodyPr/>
          <a:p>
            <a:fld id="{AA7AB7A1-9924-413A-8375-6313EEDA6887}"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9" name="PlaceHolder 8"/>
          <p:cNvSpPr>
            <a:spLocks noGrp="1"/>
          </p:cNvSpPr>
          <p:nvPr>
            <p:ph type="sldNum" idx="1"/>
          </p:nvPr>
        </p:nvSpPr>
        <p:spPr/>
        <p:txBody>
          <a:bodyPr/>
          <a:p>
            <a:fld id="{A843958A-8223-4D7F-B0A2-4C03B2A3356A}"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2C54F53D-B057-4368-A100-AF0A2CEBB3E4}"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l-PL" sz="3200" spc="-1" strike="noStrike">
              <a:latin typeface="Arial"/>
            </a:endParaRPr>
          </a:p>
        </p:txBody>
      </p:sp>
      <p:sp>
        <p:nvSpPr>
          <p:cNvPr id="4" name="PlaceHolder 3"/>
          <p:cNvSpPr>
            <a:spLocks noGrp="1"/>
          </p:cNvSpPr>
          <p:nvPr>
            <p:ph type="sldNum" idx="2"/>
          </p:nvPr>
        </p:nvSpPr>
        <p:spPr/>
        <p:txBody>
          <a:bodyPr/>
          <a:p>
            <a:fld id="{4602B0D8-BF83-476B-B079-128030D86A8C}"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4" name="PlaceHolder 3"/>
          <p:cNvSpPr>
            <a:spLocks noGrp="1"/>
          </p:cNvSpPr>
          <p:nvPr>
            <p:ph type="sldNum" idx="2"/>
          </p:nvPr>
        </p:nvSpPr>
        <p:spPr/>
        <p:txBody>
          <a:bodyPr/>
          <a:p>
            <a:fld id="{151C906E-B8C9-4768-B2DB-46A621282FCD}"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5" name="PlaceHolder 4"/>
          <p:cNvSpPr>
            <a:spLocks noGrp="1"/>
          </p:cNvSpPr>
          <p:nvPr>
            <p:ph type="sldNum" idx="2"/>
          </p:nvPr>
        </p:nvSpPr>
        <p:spPr/>
        <p:txBody>
          <a:bodyPr/>
          <a:p>
            <a:fld id="{655660D9-3D7A-40CB-845E-5CB93FA42F92}"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3" name="PlaceHolder 2"/>
          <p:cNvSpPr>
            <a:spLocks noGrp="1"/>
          </p:cNvSpPr>
          <p:nvPr>
            <p:ph type="sldNum" idx="2"/>
          </p:nvPr>
        </p:nvSpPr>
        <p:spPr/>
        <p:txBody>
          <a:bodyPr/>
          <a:p>
            <a:fld id="{4835722D-6C5E-4C2F-8B76-36102B1FDD48}"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l-PL" sz="3200" spc="-1" strike="noStrike">
              <a:latin typeface="Arial"/>
            </a:endParaRPr>
          </a:p>
        </p:txBody>
      </p:sp>
      <p:sp>
        <p:nvSpPr>
          <p:cNvPr id="3" name="PlaceHolder 2"/>
          <p:cNvSpPr>
            <a:spLocks noGrp="1"/>
          </p:cNvSpPr>
          <p:nvPr>
            <p:ph type="sldNum" idx="2"/>
          </p:nvPr>
        </p:nvSpPr>
        <p:spPr/>
        <p:txBody>
          <a:bodyPr/>
          <a:p>
            <a:fld id="{6DA3FF90-F599-4F2F-B9CB-67C11E5D794D}"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6" name="PlaceHolder 5"/>
          <p:cNvSpPr>
            <a:spLocks noGrp="1"/>
          </p:cNvSpPr>
          <p:nvPr>
            <p:ph type="sldNum" idx="2"/>
          </p:nvPr>
        </p:nvSpPr>
        <p:spPr/>
        <p:txBody>
          <a:bodyPr/>
          <a:p>
            <a:fld id="{D220CE4F-0F88-4BC8-85E1-FB2DB96AB49E}"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l-PL" sz="3200" spc="-1" strike="noStrike">
              <a:latin typeface="Arial"/>
            </a:endParaRPr>
          </a:p>
        </p:txBody>
      </p:sp>
      <p:sp>
        <p:nvSpPr>
          <p:cNvPr id="4" name="PlaceHolder 3"/>
          <p:cNvSpPr>
            <a:spLocks noGrp="1"/>
          </p:cNvSpPr>
          <p:nvPr>
            <p:ph type="sldNum" idx="1"/>
          </p:nvPr>
        </p:nvSpPr>
        <p:spPr/>
        <p:txBody>
          <a:bodyPr/>
          <a:p>
            <a:fld id="{EB424E35-8ED5-4F85-8EA1-5587689598DC}"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6" name="PlaceHolder 5"/>
          <p:cNvSpPr>
            <a:spLocks noGrp="1"/>
          </p:cNvSpPr>
          <p:nvPr>
            <p:ph type="sldNum" idx="2"/>
          </p:nvPr>
        </p:nvSpPr>
        <p:spPr/>
        <p:txBody>
          <a:bodyPr/>
          <a:p>
            <a:fld id="{016A0426-E7BA-4A02-BD11-18221AEED9A8}"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6" name="PlaceHolder 5"/>
          <p:cNvSpPr>
            <a:spLocks noGrp="1"/>
          </p:cNvSpPr>
          <p:nvPr>
            <p:ph type="sldNum" idx="2"/>
          </p:nvPr>
        </p:nvSpPr>
        <p:spPr/>
        <p:txBody>
          <a:bodyPr/>
          <a:p>
            <a:fld id="{D67B752D-EA48-4F63-819E-018548343479}"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5" name="PlaceHolder 4"/>
          <p:cNvSpPr>
            <a:spLocks noGrp="1"/>
          </p:cNvSpPr>
          <p:nvPr>
            <p:ph type="sldNum" idx="2"/>
          </p:nvPr>
        </p:nvSpPr>
        <p:spPr/>
        <p:txBody>
          <a:bodyPr/>
          <a:p>
            <a:fld id="{651A1797-C268-4FBD-BD9F-EAD74E02794F}"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7" name="PlaceHolder 6"/>
          <p:cNvSpPr>
            <a:spLocks noGrp="1"/>
          </p:cNvSpPr>
          <p:nvPr>
            <p:ph type="sldNum" idx="2"/>
          </p:nvPr>
        </p:nvSpPr>
        <p:spPr/>
        <p:txBody>
          <a:bodyPr/>
          <a:p>
            <a:fld id="{66683BCE-C2E0-443E-8CA0-D4BCE62884B2}"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9" name="PlaceHolder 8"/>
          <p:cNvSpPr>
            <a:spLocks noGrp="1"/>
          </p:cNvSpPr>
          <p:nvPr>
            <p:ph type="sldNum" idx="2"/>
          </p:nvPr>
        </p:nvSpPr>
        <p:spPr/>
        <p:txBody>
          <a:bodyPr/>
          <a:p>
            <a:fld id="{19EC22D2-AF72-430B-A3B8-F9A147CBA387}"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C7623837-DBE5-410B-8016-9A9CACCFD860}"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8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l-PL" sz="3200" spc="-1" strike="noStrike">
              <a:latin typeface="Arial"/>
            </a:endParaRPr>
          </a:p>
        </p:txBody>
      </p:sp>
      <p:sp>
        <p:nvSpPr>
          <p:cNvPr id="4" name="PlaceHolder 3"/>
          <p:cNvSpPr>
            <a:spLocks noGrp="1"/>
          </p:cNvSpPr>
          <p:nvPr>
            <p:ph type="sldNum" idx="3"/>
          </p:nvPr>
        </p:nvSpPr>
        <p:spPr/>
        <p:txBody>
          <a:bodyPr/>
          <a:p>
            <a:fld id="{E9C38286-F2DA-4BE7-B90C-161313949E10}"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8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4" name="PlaceHolder 3"/>
          <p:cNvSpPr>
            <a:spLocks noGrp="1"/>
          </p:cNvSpPr>
          <p:nvPr>
            <p:ph type="sldNum" idx="3"/>
          </p:nvPr>
        </p:nvSpPr>
        <p:spPr/>
        <p:txBody>
          <a:bodyPr/>
          <a:p>
            <a:fld id="{84D8074E-E3A8-4D8A-AC7D-830DE4AA83CF}"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8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8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5" name="PlaceHolder 4"/>
          <p:cNvSpPr>
            <a:spLocks noGrp="1"/>
          </p:cNvSpPr>
          <p:nvPr>
            <p:ph type="sldNum" idx="3"/>
          </p:nvPr>
        </p:nvSpPr>
        <p:spPr/>
        <p:txBody>
          <a:bodyPr/>
          <a:p>
            <a:fld id="{2D2FC206-4042-4BEC-9181-7AF675DFEC62}"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3" name="PlaceHolder 2"/>
          <p:cNvSpPr>
            <a:spLocks noGrp="1"/>
          </p:cNvSpPr>
          <p:nvPr>
            <p:ph type="sldNum" idx="3"/>
          </p:nvPr>
        </p:nvSpPr>
        <p:spPr/>
        <p:txBody>
          <a:bodyPr/>
          <a:p>
            <a:fld id="{83D65E07-0C9B-42D9-B9B2-E443B06DCC07}"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4" name="PlaceHolder 3"/>
          <p:cNvSpPr>
            <a:spLocks noGrp="1"/>
          </p:cNvSpPr>
          <p:nvPr>
            <p:ph type="sldNum" idx="1"/>
          </p:nvPr>
        </p:nvSpPr>
        <p:spPr/>
        <p:txBody>
          <a:bodyPr/>
          <a:p>
            <a:fld id="{07DDFF8D-8C48-426D-8850-77B9C1B11912}"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l-PL" sz="3200" spc="-1" strike="noStrike">
              <a:latin typeface="Arial"/>
            </a:endParaRPr>
          </a:p>
        </p:txBody>
      </p:sp>
      <p:sp>
        <p:nvSpPr>
          <p:cNvPr id="3" name="PlaceHolder 2"/>
          <p:cNvSpPr>
            <a:spLocks noGrp="1"/>
          </p:cNvSpPr>
          <p:nvPr>
            <p:ph type="sldNum" idx="3"/>
          </p:nvPr>
        </p:nvSpPr>
        <p:spPr/>
        <p:txBody>
          <a:bodyPr/>
          <a:p>
            <a:fld id="{0C9A2EE7-9A98-4F3B-B0BC-45E5A8298F1E}"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9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9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6" name="PlaceHolder 5"/>
          <p:cNvSpPr>
            <a:spLocks noGrp="1"/>
          </p:cNvSpPr>
          <p:nvPr>
            <p:ph type="sldNum" idx="3"/>
          </p:nvPr>
        </p:nvSpPr>
        <p:spPr/>
        <p:txBody>
          <a:bodyPr/>
          <a:p>
            <a:fld id="{D0714BB6-123F-44D8-ACEC-9F457E2BC0BE}"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9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9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9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6" name="PlaceHolder 5"/>
          <p:cNvSpPr>
            <a:spLocks noGrp="1"/>
          </p:cNvSpPr>
          <p:nvPr>
            <p:ph type="sldNum" idx="3"/>
          </p:nvPr>
        </p:nvSpPr>
        <p:spPr/>
        <p:txBody>
          <a:bodyPr/>
          <a:p>
            <a:fld id="{9ABAF8BC-B82E-4B70-8C7C-DCC3762C7484}"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10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0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6" name="PlaceHolder 5"/>
          <p:cNvSpPr>
            <a:spLocks noGrp="1"/>
          </p:cNvSpPr>
          <p:nvPr>
            <p:ph type="sldNum" idx="3"/>
          </p:nvPr>
        </p:nvSpPr>
        <p:spPr/>
        <p:txBody>
          <a:bodyPr/>
          <a:p>
            <a:fld id="{A82267DC-F389-40D5-810E-FD6EE93D5944}"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10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0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5" name="PlaceHolder 4"/>
          <p:cNvSpPr>
            <a:spLocks noGrp="1"/>
          </p:cNvSpPr>
          <p:nvPr>
            <p:ph type="sldNum" idx="3"/>
          </p:nvPr>
        </p:nvSpPr>
        <p:spPr/>
        <p:txBody>
          <a:bodyPr/>
          <a:p>
            <a:fld id="{7BD0BECA-F354-45FD-8F71-36D56E917C5E}"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1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1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7" name="PlaceHolder 6"/>
          <p:cNvSpPr>
            <a:spLocks noGrp="1"/>
          </p:cNvSpPr>
          <p:nvPr>
            <p:ph type="sldNum" idx="3"/>
          </p:nvPr>
        </p:nvSpPr>
        <p:spPr/>
        <p:txBody>
          <a:bodyPr/>
          <a:p>
            <a:fld id="{7F090A6C-852C-4F8F-8227-CACE0AC80111}"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11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1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1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1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1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1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9" name="PlaceHolder 8"/>
          <p:cNvSpPr>
            <a:spLocks noGrp="1"/>
          </p:cNvSpPr>
          <p:nvPr>
            <p:ph type="sldNum" idx="3"/>
          </p:nvPr>
        </p:nvSpPr>
        <p:spPr/>
        <p:txBody>
          <a:bodyPr/>
          <a:p>
            <a:fld id="{AB77BC0A-F18F-49BF-9791-C12C7AF1FA61}"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2FEA12A0-88CD-4C89-8B48-0345BFC110A6}"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12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l-PL" sz="3200" spc="-1" strike="noStrike">
              <a:latin typeface="Arial"/>
            </a:endParaRPr>
          </a:p>
        </p:txBody>
      </p:sp>
      <p:sp>
        <p:nvSpPr>
          <p:cNvPr id="4" name="PlaceHolder 3"/>
          <p:cNvSpPr>
            <a:spLocks noGrp="1"/>
          </p:cNvSpPr>
          <p:nvPr>
            <p:ph type="sldNum" idx="4"/>
          </p:nvPr>
        </p:nvSpPr>
        <p:spPr/>
        <p:txBody>
          <a:bodyPr/>
          <a:p>
            <a:fld id="{96C3F9EC-D719-4A7B-9823-A4CB01B20808}"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12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4" name="PlaceHolder 3"/>
          <p:cNvSpPr>
            <a:spLocks noGrp="1"/>
          </p:cNvSpPr>
          <p:nvPr>
            <p:ph type="sldNum" idx="4"/>
          </p:nvPr>
        </p:nvSpPr>
        <p:spPr/>
        <p:txBody>
          <a:bodyPr/>
          <a:p>
            <a:fld id="{8D029107-4412-416D-887D-4A5C600C18B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5" name="PlaceHolder 4"/>
          <p:cNvSpPr>
            <a:spLocks noGrp="1"/>
          </p:cNvSpPr>
          <p:nvPr>
            <p:ph type="sldNum" idx="1"/>
          </p:nvPr>
        </p:nvSpPr>
        <p:spPr/>
        <p:txBody>
          <a:bodyPr/>
          <a:p>
            <a:fld id="{70A44191-BAE4-4F4A-A9AB-650E30E8EDC4}"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1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5" name="PlaceHolder 4"/>
          <p:cNvSpPr>
            <a:spLocks noGrp="1"/>
          </p:cNvSpPr>
          <p:nvPr>
            <p:ph type="sldNum" idx="4"/>
          </p:nvPr>
        </p:nvSpPr>
        <p:spPr/>
        <p:txBody>
          <a:bodyPr/>
          <a:p>
            <a:fld id="{B20A2D93-022C-4A96-B345-2D778E087764}"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3" name="PlaceHolder 2"/>
          <p:cNvSpPr>
            <a:spLocks noGrp="1"/>
          </p:cNvSpPr>
          <p:nvPr>
            <p:ph type="sldNum" idx="4"/>
          </p:nvPr>
        </p:nvSpPr>
        <p:spPr/>
        <p:txBody>
          <a:bodyPr/>
          <a:p>
            <a:fld id="{D81A5FC7-5714-4672-93E4-24EB66157820}"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l-PL" sz="3200" spc="-1" strike="noStrike">
              <a:latin typeface="Arial"/>
            </a:endParaRPr>
          </a:p>
        </p:txBody>
      </p:sp>
      <p:sp>
        <p:nvSpPr>
          <p:cNvPr id="3" name="PlaceHolder 2"/>
          <p:cNvSpPr>
            <a:spLocks noGrp="1"/>
          </p:cNvSpPr>
          <p:nvPr>
            <p:ph type="sldNum" idx="4"/>
          </p:nvPr>
        </p:nvSpPr>
        <p:spPr/>
        <p:txBody>
          <a:bodyPr/>
          <a:p>
            <a:fld id="{ED1A73AD-45B6-4B21-A240-B236AD983AF4}"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1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3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3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6" name="PlaceHolder 5"/>
          <p:cNvSpPr>
            <a:spLocks noGrp="1"/>
          </p:cNvSpPr>
          <p:nvPr>
            <p:ph type="sldNum" idx="4"/>
          </p:nvPr>
        </p:nvSpPr>
        <p:spPr/>
        <p:txBody>
          <a:bodyPr/>
          <a:p>
            <a:fld id="{1A884DCB-5DDE-477E-930C-707712A10234}"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1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3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6" name="PlaceHolder 5"/>
          <p:cNvSpPr>
            <a:spLocks noGrp="1"/>
          </p:cNvSpPr>
          <p:nvPr>
            <p:ph type="sldNum" idx="4"/>
          </p:nvPr>
        </p:nvSpPr>
        <p:spPr/>
        <p:txBody>
          <a:bodyPr/>
          <a:p>
            <a:fld id="{D1EFCA50-C86A-4C61-8823-4503F1F80EF0}"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1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4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4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6" name="PlaceHolder 5"/>
          <p:cNvSpPr>
            <a:spLocks noGrp="1"/>
          </p:cNvSpPr>
          <p:nvPr>
            <p:ph type="sldNum" idx="4"/>
          </p:nvPr>
        </p:nvSpPr>
        <p:spPr/>
        <p:txBody>
          <a:bodyPr/>
          <a:p>
            <a:fld id="{2280C535-332F-4BAC-8AAA-AC1B41164470}"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14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4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5" name="PlaceHolder 4"/>
          <p:cNvSpPr>
            <a:spLocks noGrp="1"/>
          </p:cNvSpPr>
          <p:nvPr>
            <p:ph type="sldNum" idx="4"/>
          </p:nvPr>
        </p:nvSpPr>
        <p:spPr/>
        <p:txBody>
          <a:bodyPr/>
          <a:p>
            <a:fld id="{244993D5-A065-46F6-9D17-1D4807634920}"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1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4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5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7" name="PlaceHolder 6"/>
          <p:cNvSpPr>
            <a:spLocks noGrp="1"/>
          </p:cNvSpPr>
          <p:nvPr>
            <p:ph type="sldNum" idx="4"/>
          </p:nvPr>
        </p:nvSpPr>
        <p:spPr/>
        <p:txBody>
          <a:bodyPr/>
          <a:p>
            <a:fld id="{F9B8E150-0A02-4EFC-96B9-6DEA07F83F11}"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15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5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5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5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5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5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9" name="PlaceHolder 8"/>
          <p:cNvSpPr>
            <a:spLocks noGrp="1"/>
          </p:cNvSpPr>
          <p:nvPr>
            <p:ph type="sldNum" idx="4"/>
          </p:nvPr>
        </p:nvSpPr>
        <p:spPr/>
        <p:txBody>
          <a:bodyPr/>
          <a:p>
            <a:fld id="{4CBE9062-AFDD-47A9-A070-6A6F1F711662}"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3" name="PlaceHolder 2"/>
          <p:cNvSpPr>
            <a:spLocks noGrp="1"/>
          </p:cNvSpPr>
          <p:nvPr>
            <p:ph type="sldNum" idx="1"/>
          </p:nvPr>
        </p:nvSpPr>
        <p:spPr/>
        <p:txBody>
          <a:bodyPr/>
          <a:p>
            <a:fld id="{00185249-CC24-45FD-90BB-4C7316FC67A3}"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l-PL" sz="3200" spc="-1" strike="noStrike">
              <a:latin typeface="Arial"/>
            </a:endParaRPr>
          </a:p>
        </p:txBody>
      </p:sp>
      <p:sp>
        <p:nvSpPr>
          <p:cNvPr id="3" name="PlaceHolder 2"/>
          <p:cNvSpPr>
            <a:spLocks noGrp="1"/>
          </p:cNvSpPr>
          <p:nvPr>
            <p:ph type="sldNum" idx="1"/>
          </p:nvPr>
        </p:nvSpPr>
        <p:spPr/>
        <p:txBody>
          <a:bodyPr/>
          <a:p>
            <a:fld id="{3829E5C4-053C-4328-918F-4261AE8B9D3F}"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6" name="PlaceHolder 5"/>
          <p:cNvSpPr>
            <a:spLocks noGrp="1"/>
          </p:cNvSpPr>
          <p:nvPr>
            <p:ph type="sldNum" idx="1"/>
          </p:nvPr>
        </p:nvSpPr>
        <p:spPr/>
        <p:txBody>
          <a:bodyPr/>
          <a:p>
            <a:fld id="{FC5C539C-2774-4851-A2F2-013E7B0BE0D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6" name="PlaceHolder 5"/>
          <p:cNvSpPr>
            <a:spLocks noGrp="1"/>
          </p:cNvSpPr>
          <p:nvPr>
            <p:ph type="sldNum" idx="1"/>
          </p:nvPr>
        </p:nvSpPr>
        <p:spPr/>
        <p:txBody>
          <a:bodyPr/>
          <a:p>
            <a:fld id="{86237D26-9A9D-49A0-A496-6D8FA6563FFB}"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l-PL" sz="1400" spc="-1" strike="noStrike">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l-PL" sz="1400" spc="-1" strike="noStrike">
              <a:solidFill>
                <a:srgbClr val="000000"/>
              </a:solidFill>
              <a:latin typeface="Arial"/>
            </a:endParaRPr>
          </a:p>
        </p:txBody>
      </p:sp>
      <p:sp>
        <p:nvSpPr>
          <p:cNvPr id="6" name="PlaceHolder 5"/>
          <p:cNvSpPr>
            <a:spLocks noGrp="1"/>
          </p:cNvSpPr>
          <p:nvPr>
            <p:ph type="sldNum" idx="1"/>
          </p:nvPr>
        </p:nvSpPr>
        <p:spPr/>
        <p:txBody>
          <a:bodyPr/>
          <a:p>
            <a:fld id="{4BF3EEBC-3D6D-4545-9162-04A9743C4259}"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0;p2"/>
          <p:cNvSpPr/>
          <p:nvPr/>
        </p:nvSpPr>
        <p:spPr>
          <a:xfrm>
            <a:off x="80640" y="2651040"/>
            <a:ext cx="8982360" cy="2411280"/>
          </a:xfrm>
          <a:prstGeom prst="rect">
            <a:avLst/>
          </a:prstGeom>
          <a:solidFill>
            <a:schemeClr val="accent2"/>
          </a:solidFill>
          <a:ln w="0">
            <a:noFill/>
          </a:ln>
        </p:spPr>
        <p:style>
          <a:lnRef idx="0"/>
          <a:fillRef idx="0"/>
          <a:effectRef idx="0"/>
          <a:fontRef idx="minor"/>
        </p:style>
      </p:sp>
      <p:sp>
        <p:nvSpPr>
          <p:cNvPr id="1" name="PlaceHolder 1"/>
          <p:cNvSpPr>
            <a:spLocks noGrp="1"/>
          </p:cNvSpPr>
          <p:nvPr>
            <p:ph type="title"/>
          </p:nvPr>
        </p:nvSpPr>
        <p:spPr>
          <a:xfrm>
            <a:off x="486000" y="264600"/>
            <a:ext cx="8183520" cy="1473120"/>
          </a:xfrm>
          <a:prstGeom prst="rect">
            <a:avLst/>
          </a:prstGeom>
          <a:noFill/>
          <a:ln w="0">
            <a:noFill/>
          </a:ln>
        </p:spPr>
        <p:txBody>
          <a:bodyPr tIns="91440" bIns="91440" anchor="b">
            <a:normAutofit/>
          </a:bodyPr>
          <a:p>
            <a:r>
              <a:rPr b="0" lang="pl-PL" sz="4200" spc="-1" strike="noStrike">
                <a:solidFill>
                  <a:srgbClr val="000000"/>
                </a:solidFill>
                <a:latin typeface="Arial"/>
              </a:rPr>
              <a:t>Click to edit the title text format</a:t>
            </a:r>
            <a:endParaRPr b="0" lang="pl-PL" sz="4200" spc="-1" strike="noStrike">
              <a:solidFill>
                <a:srgbClr val="000000"/>
              </a:solidFill>
              <a:latin typeface="Arial"/>
            </a:endParaRPr>
          </a:p>
        </p:txBody>
      </p:sp>
      <p:sp>
        <p:nvSpPr>
          <p:cNvPr id="2" name="PlaceHolder 2"/>
          <p:cNvSpPr>
            <a:spLocks noGrp="1"/>
          </p:cNvSpPr>
          <p:nvPr>
            <p:ph type="sldNum" idx="1"/>
          </p:nvPr>
        </p:nvSpPr>
        <p:spPr>
          <a:xfrm>
            <a:off x="8498160" y="468864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ffffff"/>
                </a:solidFill>
                <a:latin typeface="Source Sans Pro"/>
                <a:ea typeface="Source Sans Pro"/>
              </a:defRPr>
            </a:lvl1pPr>
          </a:lstStyle>
          <a:p>
            <a:pPr algn="r">
              <a:lnSpc>
                <a:spcPct val="100000"/>
              </a:lnSpc>
              <a:buNone/>
              <a:tabLst>
                <a:tab algn="l" pos="0"/>
              </a:tabLst>
            </a:pPr>
            <a:fld id="{B29348BA-48C2-4830-8903-365E59537332}" type="slidenum">
              <a:rPr b="0" lang="en" sz="1000" spc="-1" strike="noStrike">
                <a:solidFill>
                  <a:srgbClr val="ffffff"/>
                </a:solidFill>
                <a:latin typeface="Source Sans Pro"/>
                <a:ea typeface="Source Sans Pro"/>
              </a:rPr>
              <a:t>&lt;number&gt;</a:t>
            </a:fld>
            <a:endParaRPr b="0" lang="pl-PL" sz="1000" spc="-1" strike="noStrike">
              <a:latin typeface="Times New Roman"/>
            </a:endParaRPr>
          </a:p>
        </p:txBody>
      </p:sp>
      <p:sp>
        <p:nvSpPr>
          <p:cNvPr id="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l-PL" sz="1400" spc="-1" strike="noStrike">
                <a:solidFill>
                  <a:srgbClr val="000000"/>
                </a:solidFill>
                <a:latin typeface="Arial"/>
              </a:rPr>
              <a:t>Click to edit the outline text format</a:t>
            </a:r>
            <a:endParaRPr b="0" lang="pl-PL"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l-PL" sz="1400" spc="-1" strike="noStrike">
                <a:solidFill>
                  <a:srgbClr val="000000"/>
                </a:solidFill>
                <a:latin typeface="Arial"/>
              </a:rPr>
              <a:t>Second Outline Level</a:t>
            </a:r>
            <a:endParaRPr b="0" lang="pl-PL"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l-PL" sz="1400" spc="-1" strike="noStrike">
                <a:solidFill>
                  <a:srgbClr val="000000"/>
                </a:solidFill>
                <a:latin typeface="Arial"/>
              </a:rPr>
              <a:t>Third Outline Level</a:t>
            </a:r>
            <a:endParaRPr b="0" lang="pl-PL"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l-PL" sz="1400" spc="-1" strike="noStrike">
                <a:solidFill>
                  <a:srgbClr val="000000"/>
                </a:solidFill>
                <a:latin typeface="Arial"/>
              </a:rPr>
              <a:t>Fourth Outline Level</a:t>
            </a:r>
            <a:endParaRPr b="0" lang="pl-PL"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l-PL" sz="2000" spc="-1" strike="noStrike">
                <a:solidFill>
                  <a:srgbClr val="000000"/>
                </a:solidFill>
                <a:latin typeface="Arial"/>
              </a:rPr>
              <a:t>Fifth Outline Level</a:t>
            </a:r>
            <a:endParaRPr b="0" lang="pl-PL"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l-PL" sz="2000" spc="-1" strike="noStrike">
                <a:solidFill>
                  <a:srgbClr val="000000"/>
                </a:solidFill>
                <a:latin typeface="Arial"/>
              </a:rPr>
              <a:t>Sixth Outline Level</a:t>
            </a:r>
            <a:endParaRPr b="0" lang="pl-PL"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l-PL" sz="2000" spc="-1" strike="noStrike">
                <a:solidFill>
                  <a:srgbClr val="000000"/>
                </a:solidFill>
                <a:latin typeface="Arial"/>
              </a:rPr>
              <a:t>Seventh Outline Level</a:t>
            </a:r>
            <a:endParaRPr b="0" lang="pl-PL"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623160"/>
          </a:xfrm>
          <a:prstGeom prst="rect">
            <a:avLst/>
          </a:prstGeom>
          <a:noFill/>
          <a:ln w="0">
            <a:noFill/>
          </a:ln>
        </p:spPr>
        <p:txBody>
          <a:bodyPr tIns="91440" bIns="91440" anchor="t">
            <a:normAutofit fontScale="96000"/>
          </a:bodyPr>
          <a:p>
            <a:r>
              <a:rPr b="0" lang="pl-PL" sz="3000" spc="-1" strike="noStrike">
                <a:solidFill>
                  <a:srgbClr val="000000"/>
                </a:solidFill>
                <a:latin typeface="Arial"/>
              </a:rPr>
              <a:t>Click to edit the title text format</a:t>
            </a:r>
            <a:endParaRPr b="0" lang="pl-PL" sz="3000" spc="-1" strike="noStrike">
              <a:solidFill>
                <a:srgbClr val="000000"/>
              </a:solidFill>
              <a:latin typeface="Arial"/>
            </a:endParaRPr>
          </a:p>
        </p:txBody>
      </p:sp>
      <p:sp>
        <p:nvSpPr>
          <p:cNvPr id="41" name="PlaceHolder 2"/>
          <p:cNvSpPr>
            <a:spLocks noGrp="1"/>
          </p:cNvSpPr>
          <p:nvPr>
            <p:ph type="body"/>
          </p:nvPr>
        </p:nvSpPr>
        <p:spPr>
          <a:xfrm>
            <a:off x="311760" y="1152360"/>
            <a:ext cx="3999600" cy="34160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pl-PL" sz="1400" spc="-1" strike="noStrike">
                <a:solidFill>
                  <a:srgbClr val="000000"/>
                </a:solidFill>
                <a:latin typeface="Arial"/>
              </a:rPr>
              <a:t>Click to edit the outline text format</a:t>
            </a:r>
            <a:endParaRPr b="0" lang="pl-PL"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l-PL" sz="1400" spc="-1" strike="noStrike">
                <a:solidFill>
                  <a:srgbClr val="000000"/>
                </a:solidFill>
                <a:latin typeface="Arial"/>
              </a:rPr>
              <a:t>Second Outline Level</a:t>
            </a:r>
            <a:endParaRPr b="0" lang="pl-PL"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l-PL" sz="1400" spc="-1" strike="noStrike">
                <a:solidFill>
                  <a:srgbClr val="000000"/>
                </a:solidFill>
                <a:latin typeface="Arial"/>
              </a:rPr>
              <a:t>Third Outline Level</a:t>
            </a:r>
            <a:endParaRPr b="0" lang="pl-PL"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l-PL" sz="1400" spc="-1" strike="noStrike">
                <a:solidFill>
                  <a:srgbClr val="000000"/>
                </a:solidFill>
                <a:latin typeface="Arial"/>
              </a:rPr>
              <a:t>Fourth Outline Level</a:t>
            </a:r>
            <a:endParaRPr b="0" lang="pl-PL"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l-PL" sz="1400" spc="-1" strike="noStrike">
                <a:solidFill>
                  <a:srgbClr val="000000"/>
                </a:solidFill>
                <a:latin typeface="Arial"/>
              </a:rPr>
              <a:t>Fifth Outline Level</a:t>
            </a:r>
            <a:endParaRPr b="0" lang="pl-PL"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l-PL" sz="1400" spc="-1" strike="noStrike">
                <a:solidFill>
                  <a:srgbClr val="000000"/>
                </a:solidFill>
                <a:latin typeface="Arial"/>
              </a:rPr>
              <a:t>Sixth Outline Level</a:t>
            </a:r>
            <a:endParaRPr b="0" lang="pl-PL"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l-PL" sz="1400" spc="-1" strike="noStrike">
                <a:solidFill>
                  <a:srgbClr val="000000"/>
                </a:solidFill>
                <a:latin typeface="Arial"/>
              </a:rPr>
              <a:t>Seventh Outline Level</a:t>
            </a:r>
            <a:endParaRPr b="0" lang="pl-PL" sz="1400" spc="-1" strike="noStrike">
              <a:solidFill>
                <a:srgbClr val="000000"/>
              </a:solidFill>
              <a:latin typeface="Arial"/>
            </a:endParaRPr>
          </a:p>
        </p:txBody>
      </p:sp>
      <p:sp>
        <p:nvSpPr>
          <p:cNvPr id="42" name="PlaceHolder 3"/>
          <p:cNvSpPr>
            <a:spLocks noGrp="1"/>
          </p:cNvSpPr>
          <p:nvPr>
            <p:ph type="body"/>
          </p:nvPr>
        </p:nvSpPr>
        <p:spPr>
          <a:xfrm>
            <a:off x="4832280" y="1152360"/>
            <a:ext cx="3999600" cy="34160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pl-PL" sz="1400" spc="-1" strike="noStrike">
                <a:solidFill>
                  <a:srgbClr val="000000"/>
                </a:solidFill>
                <a:latin typeface="Arial"/>
              </a:rPr>
              <a:t>Click to edit the outline text format</a:t>
            </a:r>
            <a:endParaRPr b="0" lang="pl-PL"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l-PL" sz="1400" spc="-1" strike="noStrike">
                <a:solidFill>
                  <a:srgbClr val="000000"/>
                </a:solidFill>
                <a:latin typeface="Arial"/>
              </a:rPr>
              <a:t>Second Outline Level</a:t>
            </a:r>
            <a:endParaRPr b="0" lang="pl-PL"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l-PL" sz="1400" spc="-1" strike="noStrike">
                <a:solidFill>
                  <a:srgbClr val="000000"/>
                </a:solidFill>
                <a:latin typeface="Arial"/>
              </a:rPr>
              <a:t>Third Outline Level</a:t>
            </a:r>
            <a:endParaRPr b="0" lang="pl-PL"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l-PL" sz="1400" spc="-1" strike="noStrike">
                <a:solidFill>
                  <a:srgbClr val="000000"/>
                </a:solidFill>
                <a:latin typeface="Arial"/>
              </a:rPr>
              <a:t>Fourth Outline Level</a:t>
            </a:r>
            <a:endParaRPr b="0" lang="pl-PL"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l-PL" sz="1400" spc="-1" strike="noStrike">
                <a:solidFill>
                  <a:srgbClr val="000000"/>
                </a:solidFill>
                <a:latin typeface="Arial"/>
              </a:rPr>
              <a:t>Fifth Outline Level</a:t>
            </a:r>
            <a:endParaRPr b="0" lang="pl-PL"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l-PL" sz="1400" spc="-1" strike="noStrike">
                <a:solidFill>
                  <a:srgbClr val="000000"/>
                </a:solidFill>
                <a:latin typeface="Arial"/>
              </a:rPr>
              <a:t>Sixth Outline Level</a:t>
            </a:r>
            <a:endParaRPr b="0" lang="pl-PL"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l-PL" sz="1400" spc="-1" strike="noStrike">
                <a:solidFill>
                  <a:srgbClr val="000000"/>
                </a:solidFill>
                <a:latin typeface="Arial"/>
              </a:rPr>
              <a:t>Seventh Outline Level</a:t>
            </a:r>
            <a:endParaRPr b="0" lang="pl-PL" sz="1400" spc="-1" strike="noStrike">
              <a:solidFill>
                <a:srgbClr val="000000"/>
              </a:solidFill>
              <a:latin typeface="Arial"/>
            </a:endParaRPr>
          </a:p>
        </p:txBody>
      </p:sp>
      <p:sp>
        <p:nvSpPr>
          <p:cNvPr id="43" name="PlaceHolder 4"/>
          <p:cNvSpPr>
            <a:spLocks noGrp="1"/>
          </p:cNvSpPr>
          <p:nvPr>
            <p:ph type="sldNum" idx="2"/>
          </p:nvPr>
        </p:nvSpPr>
        <p:spPr>
          <a:xfrm>
            <a:off x="8498160" y="468864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7f7f7f"/>
                </a:solidFill>
                <a:latin typeface="Source Sans Pro"/>
                <a:ea typeface="Source Sans Pro"/>
              </a:defRPr>
            </a:lvl1pPr>
          </a:lstStyle>
          <a:p>
            <a:pPr algn="r">
              <a:lnSpc>
                <a:spcPct val="100000"/>
              </a:lnSpc>
              <a:buNone/>
              <a:tabLst>
                <a:tab algn="l" pos="0"/>
              </a:tabLst>
            </a:pPr>
            <a:fld id="{CC2521CA-7B98-43E4-B626-2E95C7B2C170}" type="slidenum">
              <a:rPr b="0" lang="en" sz="1000" spc="-1" strike="noStrike">
                <a:solidFill>
                  <a:srgbClr val="7f7f7f"/>
                </a:solidFill>
                <a:latin typeface="Source Sans Pro"/>
                <a:ea typeface="Source Sans Pro"/>
              </a:rPr>
              <a:t>&lt;number&gt;</a:t>
            </a:fld>
            <a:endParaRPr b="0" lang="pl-PL"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20120" cy="623160"/>
          </a:xfrm>
          <a:prstGeom prst="rect">
            <a:avLst/>
          </a:prstGeom>
          <a:noFill/>
          <a:ln w="0">
            <a:noFill/>
          </a:ln>
        </p:spPr>
        <p:txBody>
          <a:bodyPr tIns="91440" bIns="91440" anchor="t">
            <a:normAutofit fontScale="96000"/>
          </a:bodyPr>
          <a:p>
            <a:r>
              <a:rPr b="0" lang="pl-PL" sz="3000" spc="-1" strike="noStrike">
                <a:solidFill>
                  <a:srgbClr val="000000"/>
                </a:solidFill>
                <a:latin typeface="Arial"/>
              </a:rPr>
              <a:t>Click to edit the title text format</a:t>
            </a:r>
            <a:endParaRPr b="0" lang="pl-PL" sz="3000" spc="-1" strike="noStrike">
              <a:solidFill>
                <a:srgbClr val="000000"/>
              </a:solidFill>
              <a:latin typeface="Arial"/>
            </a:endParaRPr>
          </a:p>
        </p:txBody>
      </p:sp>
      <p:sp>
        <p:nvSpPr>
          <p:cNvPr id="81"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pl-PL" sz="1800" spc="-1" strike="noStrike">
                <a:solidFill>
                  <a:srgbClr val="000000"/>
                </a:solidFill>
                <a:latin typeface="Arial"/>
              </a:rPr>
              <a:t>Click to edit the outline text format</a:t>
            </a:r>
            <a:endParaRPr b="0" lang="pl-PL"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l-PL" sz="1800" spc="-1" strike="noStrike">
                <a:solidFill>
                  <a:srgbClr val="000000"/>
                </a:solidFill>
                <a:latin typeface="Arial"/>
              </a:rPr>
              <a:t>Second Outline Level</a:t>
            </a:r>
            <a:endParaRPr b="0" lang="pl-PL"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l-PL" sz="1800" spc="-1" strike="noStrike">
                <a:solidFill>
                  <a:srgbClr val="000000"/>
                </a:solidFill>
                <a:latin typeface="Arial"/>
              </a:rPr>
              <a:t>Third Outline Level</a:t>
            </a:r>
            <a:endParaRPr b="0" lang="pl-PL"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l-PL" sz="1800" spc="-1" strike="noStrike">
                <a:solidFill>
                  <a:srgbClr val="000000"/>
                </a:solidFill>
                <a:latin typeface="Arial"/>
              </a:rPr>
              <a:t>Fourth Outline Level</a:t>
            </a:r>
            <a:endParaRPr b="0" lang="pl-PL"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l-PL" sz="1800" spc="-1" strike="noStrike">
                <a:solidFill>
                  <a:srgbClr val="000000"/>
                </a:solidFill>
                <a:latin typeface="Arial"/>
              </a:rPr>
              <a:t>Fifth Outline Level</a:t>
            </a:r>
            <a:endParaRPr b="0" lang="pl-PL"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l-PL" sz="1800" spc="-1" strike="noStrike">
                <a:solidFill>
                  <a:srgbClr val="000000"/>
                </a:solidFill>
                <a:latin typeface="Arial"/>
              </a:rPr>
              <a:t>Sixth Outline Level</a:t>
            </a:r>
            <a:endParaRPr b="0" lang="pl-PL"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l-PL" sz="1800" spc="-1" strike="noStrike">
                <a:solidFill>
                  <a:srgbClr val="000000"/>
                </a:solidFill>
                <a:latin typeface="Arial"/>
              </a:rPr>
              <a:t>Seventh Outline Level</a:t>
            </a:r>
            <a:endParaRPr b="0" lang="pl-PL" sz="1800" spc="-1" strike="noStrike">
              <a:solidFill>
                <a:srgbClr val="000000"/>
              </a:solidFill>
              <a:latin typeface="Arial"/>
            </a:endParaRPr>
          </a:p>
        </p:txBody>
      </p:sp>
      <p:sp>
        <p:nvSpPr>
          <p:cNvPr id="82" name="PlaceHolder 3"/>
          <p:cNvSpPr>
            <a:spLocks noGrp="1"/>
          </p:cNvSpPr>
          <p:nvPr>
            <p:ph type="sldNum" idx="3"/>
          </p:nvPr>
        </p:nvSpPr>
        <p:spPr>
          <a:xfrm>
            <a:off x="8498160" y="468864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7f7f7f"/>
                </a:solidFill>
                <a:latin typeface="Source Sans Pro"/>
                <a:ea typeface="Source Sans Pro"/>
              </a:defRPr>
            </a:lvl1pPr>
          </a:lstStyle>
          <a:p>
            <a:pPr algn="r">
              <a:lnSpc>
                <a:spcPct val="100000"/>
              </a:lnSpc>
              <a:buNone/>
              <a:tabLst>
                <a:tab algn="l" pos="0"/>
              </a:tabLst>
            </a:pPr>
            <a:fld id="{5F2F2477-4D02-4FDB-8091-925597EE33EF}" type="slidenum">
              <a:rPr b="0" lang="en" sz="1000" spc="-1" strike="noStrike">
                <a:solidFill>
                  <a:srgbClr val="7f7f7f"/>
                </a:solidFill>
                <a:latin typeface="Source Sans Pro"/>
                <a:ea typeface="Source Sans Pro"/>
              </a:rPr>
              <a:t>&lt;number&gt;</a:t>
            </a:fld>
            <a:endParaRPr b="0" lang="pl-PL"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PlaceHolder 1"/>
          <p:cNvSpPr>
            <a:spLocks noGrp="1"/>
          </p:cNvSpPr>
          <p:nvPr>
            <p:ph type="sldNum" idx="4"/>
          </p:nvPr>
        </p:nvSpPr>
        <p:spPr>
          <a:xfrm>
            <a:off x="8498160" y="468864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7f7f7f"/>
                </a:solidFill>
                <a:latin typeface="Source Sans Pro"/>
                <a:ea typeface="Source Sans Pro"/>
              </a:defRPr>
            </a:lvl1pPr>
          </a:lstStyle>
          <a:p>
            <a:pPr algn="r">
              <a:lnSpc>
                <a:spcPct val="100000"/>
              </a:lnSpc>
              <a:buNone/>
              <a:tabLst>
                <a:tab algn="l" pos="0"/>
              </a:tabLst>
            </a:pPr>
            <a:fld id="{34763025-DF75-4958-969B-ABD9117EF9A2}" type="slidenum">
              <a:rPr b="0" lang="en" sz="1000" spc="-1" strike="noStrike">
                <a:solidFill>
                  <a:srgbClr val="7f7f7f"/>
                </a:solidFill>
                <a:latin typeface="Source Sans Pro"/>
                <a:ea typeface="Source Sans Pro"/>
              </a:rPr>
              <a:t>&lt;number&gt;</a:t>
            </a:fld>
            <a:endParaRPr b="0" lang="pl-PL" sz="1000" spc="-1" strike="noStrike">
              <a:latin typeface="Times New Roman"/>
            </a:endParaRPr>
          </a:p>
        </p:txBody>
      </p:sp>
      <p:sp>
        <p:nvSpPr>
          <p:cNvPr id="12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pl-PL" sz="1400" spc="-1" strike="noStrike">
                <a:solidFill>
                  <a:srgbClr val="000000"/>
                </a:solidFill>
                <a:latin typeface="Arial"/>
              </a:rPr>
              <a:t>Click to edit the title text format</a:t>
            </a:r>
            <a:endParaRPr b="0" lang="pl-PL" sz="1400" spc="-1" strike="noStrike">
              <a:solidFill>
                <a:srgbClr val="000000"/>
              </a:solidFill>
              <a:latin typeface="Arial"/>
            </a:endParaRPr>
          </a:p>
        </p:txBody>
      </p:sp>
      <p:sp>
        <p:nvSpPr>
          <p:cNvPr id="12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l-PL" sz="1400" spc="-1" strike="noStrike">
                <a:solidFill>
                  <a:srgbClr val="000000"/>
                </a:solidFill>
                <a:latin typeface="Arial"/>
              </a:rPr>
              <a:t>Click to edit the outline text format</a:t>
            </a:r>
            <a:endParaRPr b="0" lang="pl-PL"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l-PL" sz="1400" spc="-1" strike="noStrike">
                <a:solidFill>
                  <a:srgbClr val="000000"/>
                </a:solidFill>
                <a:latin typeface="Arial"/>
              </a:rPr>
              <a:t>Second Outline Level</a:t>
            </a:r>
            <a:endParaRPr b="0" lang="pl-PL"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l-PL" sz="1400" spc="-1" strike="noStrike">
                <a:solidFill>
                  <a:srgbClr val="000000"/>
                </a:solidFill>
                <a:latin typeface="Arial"/>
              </a:rPr>
              <a:t>Third Outline Level</a:t>
            </a:r>
            <a:endParaRPr b="0" lang="pl-PL"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l-PL" sz="1400" spc="-1" strike="noStrike">
                <a:solidFill>
                  <a:srgbClr val="000000"/>
                </a:solidFill>
                <a:latin typeface="Arial"/>
              </a:rPr>
              <a:t>Fourth Outline Level</a:t>
            </a:r>
            <a:endParaRPr b="0" lang="pl-PL"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l-PL" sz="2000" spc="-1" strike="noStrike">
                <a:solidFill>
                  <a:srgbClr val="000000"/>
                </a:solidFill>
                <a:latin typeface="Arial"/>
              </a:rPr>
              <a:t>Fifth Outline Level</a:t>
            </a:r>
            <a:endParaRPr b="0" lang="pl-PL"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l-PL" sz="2000" spc="-1" strike="noStrike">
                <a:solidFill>
                  <a:srgbClr val="000000"/>
                </a:solidFill>
                <a:latin typeface="Arial"/>
              </a:rPr>
              <a:t>Sixth Outline Level</a:t>
            </a:r>
            <a:endParaRPr b="0" lang="pl-PL"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l-PL" sz="2000" spc="-1" strike="noStrike">
                <a:solidFill>
                  <a:srgbClr val="000000"/>
                </a:solidFill>
                <a:latin typeface="Arial"/>
              </a:rPr>
              <a:t>Seventh Outline Level</a:t>
            </a:r>
            <a:endParaRPr b="0" lang="pl-PL"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7.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www.nlm.nih.gov" TargetMode="External"/><Relationship Id="rId2"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ubTitle"/>
          </p:nvPr>
        </p:nvSpPr>
        <p:spPr>
          <a:xfrm>
            <a:off x="4784400" y="3087720"/>
            <a:ext cx="3885120" cy="1629360"/>
          </a:xfrm>
          <a:prstGeom prst="rect">
            <a:avLst/>
          </a:prstGeom>
          <a:noFill/>
          <a:ln w="0">
            <a:noFill/>
          </a:ln>
        </p:spPr>
        <p:txBody>
          <a:bodyPr tIns="91440" bIns="91440" anchor="t">
            <a:normAutofit fontScale="98000"/>
          </a:bodyPr>
          <a:p>
            <a:pPr>
              <a:lnSpc>
                <a:spcPct val="100000"/>
              </a:lnSpc>
              <a:buNone/>
              <a:tabLst>
                <a:tab algn="l" pos="0"/>
              </a:tabLst>
            </a:pPr>
            <a:r>
              <a:rPr b="0" lang="en" sz="2400" spc="-1" strike="noStrike">
                <a:solidFill>
                  <a:srgbClr val="ffffff"/>
                </a:solidFill>
                <a:latin typeface="Source Sans Pro"/>
                <a:ea typeface="Source Sans Pro"/>
              </a:rPr>
              <a:t>School &amp; Class:</a:t>
            </a:r>
            <a:endParaRPr b="0" lang="pl-PL" sz="2400" spc="-1" strike="noStrike">
              <a:latin typeface="Arial"/>
            </a:endParaRPr>
          </a:p>
          <a:p>
            <a:pPr marL="457200" indent="-380880">
              <a:lnSpc>
                <a:spcPct val="100000"/>
              </a:lnSpc>
              <a:buClr>
                <a:srgbClr val="ffffff"/>
              </a:buClr>
              <a:buFont typeface="Source Sans Pro"/>
              <a:buChar char="●"/>
              <a:tabLst>
                <a:tab algn="l" pos="0"/>
              </a:tabLst>
            </a:pPr>
            <a:r>
              <a:rPr b="0" lang="en" sz="2400" spc="-1" strike="noStrike">
                <a:solidFill>
                  <a:srgbClr val="ffffff"/>
                </a:solidFill>
                <a:latin typeface="Source Sans Pro"/>
                <a:ea typeface="Source Sans Pro"/>
              </a:rPr>
              <a:t>ZS Rataje, 4TIG</a:t>
            </a:r>
            <a:endParaRPr b="0" lang="pl-PL" sz="2400" spc="-1" strike="noStrike">
              <a:latin typeface="Arial"/>
            </a:endParaRPr>
          </a:p>
          <a:p>
            <a:pPr>
              <a:lnSpc>
                <a:spcPct val="100000"/>
              </a:lnSpc>
              <a:buNone/>
              <a:tabLst>
                <a:tab algn="l" pos="0"/>
              </a:tabLst>
            </a:pPr>
            <a:r>
              <a:rPr b="0" lang="en" sz="2400" spc="-1" strike="noStrike">
                <a:solidFill>
                  <a:srgbClr val="ffffff"/>
                </a:solidFill>
                <a:latin typeface="Source Sans Pro"/>
                <a:ea typeface="Source Sans Pro"/>
              </a:rPr>
              <a:t>The Group’s Guardian:</a:t>
            </a:r>
            <a:endParaRPr b="0" lang="pl-PL" sz="2400" spc="-1" strike="noStrike">
              <a:latin typeface="Arial"/>
            </a:endParaRPr>
          </a:p>
          <a:p>
            <a:pPr marL="457200" indent="-380880">
              <a:lnSpc>
                <a:spcPct val="100000"/>
              </a:lnSpc>
              <a:buClr>
                <a:srgbClr val="ffffff"/>
              </a:buClr>
              <a:buFont typeface="Source Sans Pro"/>
              <a:buChar char="●"/>
              <a:tabLst>
                <a:tab algn="l" pos="0"/>
              </a:tabLst>
            </a:pPr>
            <a:r>
              <a:rPr b="0" lang="en" sz="2400" spc="-1" strike="noStrike">
                <a:solidFill>
                  <a:srgbClr val="ffffff"/>
                </a:solidFill>
                <a:latin typeface="Proxima Nova"/>
                <a:ea typeface="Proxima Nova"/>
              </a:rPr>
              <a:t>Rafał Szymański</a:t>
            </a:r>
            <a:endParaRPr b="0" lang="pl-PL" sz="2400" spc="-1" strike="noStrike">
              <a:latin typeface="Arial"/>
            </a:endParaRPr>
          </a:p>
        </p:txBody>
      </p:sp>
      <p:sp>
        <p:nvSpPr>
          <p:cNvPr id="165" name="PlaceHolder 2"/>
          <p:cNvSpPr>
            <a:spLocks noGrp="1"/>
          </p:cNvSpPr>
          <p:nvPr>
            <p:ph type="subTitle"/>
          </p:nvPr>
        </p:nvSpPr>
        <p:spPr>
          <a:xfrm>
            <a:off x="486000" y="3087720"/>
            <a:ext cx="3885120" cy="1629360"/>
          </a:xfrm>
          <a:prstGeom prst="rect">
            <a:avLst/>
          </a:prstGeom>
          <a:noFill/>
          <a:ln w="0">
            <a:noFill/>
          </a:ln>
        </p:spPr>
        <p:txBody>
          <a:bodyPr tIns="91440" bIns="91440" anchor="t">
            <a:normAutofit fontScale="98000"/>
          </a:bodyPr>
          <a:p>
            <a:pPr>
              <a:lnSpc>
                <a:spcPct val="100000"/>
              </a:lnSpc>
              <a:buNone/>
              <a:tabLst>
                <a:tab algn="l" pos="0"/>
              </a:tabLst>
            </a:pPr>
            <a:r>
              <a:rPr b="0" lang="en" sz="2400" spc="-1" strike="noStrike">
                <a:solidFill>
                  <a:srgbClr val="ffffff"/>
                </a:solidFill>
                <a:latin typeface="Source Sans Pro"/>
                <a:ea typeface="Source Sans Pro"/>
              </a:rPr>
              <a:t>Authors:</a:t>
            </a:r>
            <a:endParaRPr b="0" lang="pl-PL" sz="2400" spc="-1" strike="noStrike">
              <a:latin typeface="Arial"/>
            </a:endParaRPr>
          </a:p>
          <a:p>
            <a:pPr marL="457200" indent="-380880">
              <a:lnSpc>
                <a:spcPct val="100000"/>
              </a:lnSpc>
              <a:buClr>
                <a:srgbClr val="ffffff"/>
              </a:buClr>
              <a:buFont typeface="Source Sans Pro"/>
              <a:buChar char="●"/>
              <a:tabLst>
                <a:tab algn="l" pos="0"/>
              </a:tabLst>
            </a:pPr>
            <a:r>
              <a:rPr b="0" lang="en" sz="2400" spc="-1" strike="noStrike">
                <a:solidFill>
                  <a:srgbClr val="ffffff"/>
                </a:solidFill>
                <a:latin typeface="Source Sans Pro"/>
                <a:ea typeface="Source Sans Pro"/>
              </a:rPr>
              <a:t>Mikołaj Pytlak</a:t>
            </a:r>
            <a:endParaRPr b="0" lang="pl-PL" sz="2400" spc="-1" strike="noStrike">
              <a:latin typeface="Arial"/>
            </a:endParaRPr>
          </a:p>
          <a:p>
            <a:pPr marL="457200" indent="-380880">
              <a:lnSpc>
                <a:spcPct val="100000"/>
              </a:lnSpc>
              <a:buClr>
                <a:srgbClr val="ffffff"/>
              </a:buClr>
              <a:buFont typeface="Source Sans Pro"/>
              <a:buChar char="●"/>
              <a:tabLst>
                <a:tab algn="l" pos="0"/>
              </a:tabLst>
            </a:pPr>
            <a:r>
              <a:rPr b="0" lang="en" sz="2400" spc="-1" strike="noStrike">
                <a:solidFill>
                  <a:srgbClr val="ffffff"/>
                </a:solidFill>
                <a:latin typeface="Source Sans Pro"/>
                <a:ea typeface="Source Sans Pro"/>
              </a:rPr>
              <a:t>Maurycy Lenarczyk</a:t>
            </a:r>
            <a:endParaRPr b="0" lang="pl-PL" sz="2400" spc="-1" strike="noStrike">
              <a:latin typeface="Arial"/>
            </a:endParaRPr>
          </a:p>
          <a:p>
            <a:pPr marL="457200" indent="-380880">
              <a:lnSpc>
                <a:spcPct val="100000"/>
              </a:lnSpc>
              <a:buClr>
                <a:srgbClr val="ffffff"/>
              </a:buClr>
              <a:buFont typeface="Source Sans Pro"/>
              <a:buChar char="●"/>
              <a:tabLst>
                <a:tab algn="l" pos="0"/>
              </a:tabLst>
            </a:pPr>
            <a:r>
              <a:rPr b="0" lang="en" sz="2400" spc="-1" strike="noStrike">
                <a:solidFill>
                  <a:srgbClr val="ffffff"/>
                </a:solidFill>
                <a:latin typeface="Source Sans Pro"/>
                <a:ea typeface="Source Sans Pro"/>
              </a:rPr>
              <a:t>Maciej Kwiatkowski</a:t>
            </a:r>
            <a:endParaRPr b="0" lang="pl-PL" sz="2400" spc="-1" strike="noStrike">
              <a:latin typeface="Arial"/>
            </a:endParaRPr>
          </a:p>
        </p:txBody>
      </p:sp>
      <p:pic>
        <p:nvPicPr>
          <p:cNvPr id="166" name="Google Shape;60;p13" descr=""/>
          <p:cNvPicPr/>
          <p:nvPr/>
        </p:nvPicPr>
        <p:blipFill>
          <a:blip r:embed="rId1"/>
          <a:stretch/>
        </p:blipFill>
        <p:spPr>
          <a:xfrm>
            <a:off x="3096000" y="352800"/>
            <a:ext cx="2951640" cy="17766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311760" y="444960"/>
            <a:ext cx="8520120" cy="623160"/>
          </a:xfrm>
          <a:prstGeom prst="rect">
            <a:avLst/>
          </a:prstGeom>
          <a:noFill/>
          <a:ln w="0">
            <a:noFill/>
          </a:ln>
        </p:spPr>
        <p:txBody>
          <a:bodyPr tIns="91440" bIns="91440" anchor="t">
            <a:normAutofit fontScale="96000"/>
          </a:bodyPr>
          <a:p>
            <a:pPr>
              <a:lnSpc>
                <a:spcPct val="100000"/>
              </a:lnSpc>
              <a:buNone/>
              <a:tabLst>
                <a:tab algn="l" pos="0"/>
              </a:tabLst>
            </a:pPr>
            <a:r>
              <a:rPr b="1" lang="en" sz="3000" spc="-1" strike="noStrike">
                <a:solidFill>
                  <a:srgbClr val="000000"/>
                </a:solidFill>
                <a:latin typeface="Raleway"/>
                <a:ea typeface="Raleway"/>
              </a:rPr>
              <a:t>Our Goals</a:t>
            </a:r>
            <a:endParaRPr b="0" lang="pl-PL" sz="3000" spc="-1" strike="noStrike">
              <a:solidFill>
                <a:srgbClr val="000000"/>
              </a:solidFill>
              <a:latin typeface="Arial"/>
            </a:endParaRPr>
          </a:p>
        </p:txBody>
      </p:sp>
      <p:sp>
        <p:nvSpPr>
          <p:cNvPr id="168" name="PlaceHolder 2"/>
          <p:cNvSpPr>
            <a:spLocks noGrp="1"/>
          </p:cNvSpPr>
          <p:nvPr>
            <p:ph/>
          </p:nvPr>
        </p:nvSpPr>
        <p:spPr>
          <a:xfrm>
            <a:off x="311760" y="1152360"/>
            <a:ext cx="3999600" cy="3416040"/>
          </a:xfrm>
          <a:prstGeom prst="rect">
            <a:avLst/>
          </a:prstGeom>
          <a:noFill/>
          <a:ln w="0">
            <a:noFill/>
          </a:ln>
        </p:spPr>
        <p:txBody>
          <a:bodyPr tIns="91440" bIns="91440" anchor="t">
            <a:normAutofit/>
          </a:bodyPr>
          <a:p>
            <a:pPr>
              <a:lnSpc>
                <a:spcPct val="115000"/>
              </a:lnSpc>
              <a:buNone/>
              <a:tabLst>
                <a:tab algn="l" pos="0"/>
              </a:tabLst>
            </a:pPr>
            <a:r>
              <a:rPr b="0" lang="en" sz="1400" spc="-1" strike="noStrike">
                <a:solidFill>
                  <a:srgbClr val="7f7f7f"/>
                </a:solidFill>
                <a:latin typeface="Source Sans Pro"/>
                <a:ea typeface="Source Sans Pro"/>
              </a:rPr>
              <a:t>In our project we target these groups of people:</a:t>
            </a:r>
            <a:endParaRPr b="0" lang="pl-PL" sz="1400" spc="-1" strike="noStrike">
              <a:solidFill>
                <a:srgbClr val="000000"/>
              </a:solidFill>
              <a:latin typeface="Arial"/>
            </a:endParaRPr>
          </a:p>
          <a:p>
            <a:pPr marL="457200" indent="-317520">
              <a:lnSpc>
                <a:spcPct val="115000"/>
              </a:lnSpc>
              <a:spcBef>
                <a:spcPts val="1199"/>
              </a:spcBef>
              <a:buClr>
                <a:srgbClr val="7f7f7f"/>
              </a:buClr>
              <a:buFont typeface="Source Sans Pro"/>
              <a:buChar char="-"/>
              <a:tabLst>
                <a:tab algn="l" pos="0"/>
              </a:tabLst>
            </a:pPr>
            <a:r>
              <a:rPr b="0" lang="en" sz="1400" spc="-1" strike="noStrike">
                <a:solidFill>
                  <a:srgbClr val="7f7f7f"/>
                </a:solidFill>
                <a:latin typeface="Source Sans Pro"/>
                <a:ea typeface="Source Sans Pro"/>
              </a:rPr>
              <a:t>the elderly,</a:t>
            </a:r>
            <a:endParaRPr b="0" lang="pl-PL" sz="1400" spc="-1" strike="noStrike">
              <a:solidFill>
                <a:srgbClr val="000000"/>
              </a:solidFill>
              <a:latin typeface="Arial"/>
            </a:endParaRPr>
          </a:p>
          <a:p>
            <a:pPr marL="457200" indent="-317520">
              <a:lnSpc>
                <a:spcPct val="115000"/>
              </a:lnSpc>
              <a:buClr>
                <a:srgbClr val="7f7f7f"/>
              </a:buClr>
              <a:buFont typeface="Source Sans Pro"/>
              <a:buChar char="-"/>
              <a:tabLst>
                <a:tab algn="l" pos="0"/>
              </a:tabLst>
            </a:pPr>
            <a:r>
              <a:rPr b="0" lang="en" sz="1400" spc="-1" strike="noStrike">
                <a:solidFill>
                  <a:srgbClr val="7f7f7f"/>
                </a:solidFill>
                <a:latin typeface="Source Sans Pro"/>
                <a:ea typeface="Source Sans Pro"/>
              </a:rPr>
              <a:t>people with Alzheimers and other memory impairments,</a:t>
            </a:r>
            <a:endParaRPr b="0" lang="pl-PL" sz="1400" spc="-1" strike="noStrike">
              <a:solidFill>
                <a:srgbClr val="000000"/>
              </a:solidFill>
              <a:latin typeface="Arial"/>
            </a:endParaRPr>
          </a:p>
          <a:p>
            <a:pPr marL="457200" indent="-317520">
              <a:lnSpc>
                <a:spcPct val="115000"/>
              </a:lnSpc>
              <a:buClr>
                <a:srgbClr val="7f7f7f"/>
              </a:buClr>
              <a:buFont typeface="Source Sans Pro"/>
              <a:buChar char="-"/>
              <a:tabLst>
                <a:tab algn="l" pos="0"/>
              </a:tabLst>
            </a:pPr>
            <a:r>
              <a:rPr b="0" lang="en" sz="1400" spc="-1" strike="noStrike">
                <a:solidFill>
                  <a:srgbClr val="7f7f7f"/>
                </a:solidFill>
                <a:latin typeface="Source Sans Pro"/>
                <a:ea typeface="Source Sans Pro"/>
              </a:rPr>
              <a:t>disabled people.</a:t>
            </a:r>
            <a:endParaRPr b="0" lang="pl-PL" sz="1400" spc="-1" strike="noStrike">
              <a:solidFill>
                <a:srgbClr val="000000"/>
              </a:solidFill>
              <a:latin typeface="Arial"/>
            </a:endParaRPr>
          </a:p>
          <a:p>
            <a:pPr>
              <a:lnSpc>
                <a:spcPct val="115000"/>
              </a:lnSpc>
              <a:spcBef>
                <a:spcPts val="1199"/>
              </a:spcBef>
              <a:buNone/>
              <a:tabLst>
                <a:tab algn="l" pos="0"/>
              </a:tabLst>
            </a:pPr>
            <a:r>
              <a:rPr b="0" lang="en" sz="1400" spc="-1" strike="noStrike">
                <a:solidFill>
                  <a:srgbClr val="7f7f7f"/>
                </a:solidFill>
                <a:latin typeface="Source Sans Pro"/>
                <a:ea typeface="Source Sans Pro"/>
              </a:rPr>
              <a:t>We want to help them with their daily routine of taking pills and tablets, as it often requires the help of the other person in order to ensure that:</a:t>
            </a:r>
            <a:endParaRPr b="0" lang="pl-PL" sz="1400" spc="-1" strike="noStrike">
              <a:solidFill>
                <a:srgbClr val="000000"/>
              </a:solidFill>
              <a:latin typeface="Arial"/>
            </a:endParaRPr>
          </a:p>
          <a:p>
            <a:pPr marL="457200" indent="-317520">
              <a:lnSpc>
                <a:spcPct val="115000"/>
              </a:lnSpc>
              <a:spcBef>
                <a:spcPts val="1199"/>
              </a:spcBef>
              <a:buClr>
                <a:srgbClr val="7f7f7f"/>
              </a:buClr>
              <a:buFont typeface="Source Sans Pro"/>
              <a:buChar char="-"/>
              <a:tabLst>
                <a:tab algn="l" pos="0"/>
              </a:tabLst>
            </a:pPr>
            <a:r>
              <a:rPr b="0" lang="en" sz="1400" spc="-1" strike="noStrike">
                <a:solidFill>
                  <a:srgbClr val="7f7f7f"/>
                </a:solidFill>
                <a:latin typeface="Source Sans Pro"/>
                <a:ea typeface="Source Sans Pro"/>
              </a:rPr>
              <a:t>they will remember to take every pill they are supposed to,</a:t>
            </a:r>
            <a:endParaRPr b="0" lang="pl-PL" sz="1400" spc="-1" strike="noStrike">
              <a:solidFill>
                <a:srgbClr val="000000"/>
              </a:solidFill>
              <a:latin typeface="Arial"/>
            </a:endParaRPr>
          </a:p>
        </p:txBody>
      </p:sp>
      <p:sp>
        <p:nvSpPr>
          <p:cNvPr id="169" name="PlaceHolder 3"/>
          <p:cNvSpPr>
            <a:spLocks noGrp="1"/>
          </p:cNvSpPr>
          <p:nvPr>
            <p:ph/>
          </p:nvPr>
        </p:nvSpPr>
        <p:spPr>
          <a:xfrm>
            <a:off x="4832280" y="1152360"/>
            <a:ext cx="3999600" cy="3416040"/>
          </a:xfrm>
          <a:prstGeom prst="rect">
            <a:avLst/>
          </a:prstGeom>
          <a:noFill/>
          <a:ln w="0">
            <a:noFill/>
          </a:ln>
        </p:spPr>
        <p:txBody>
          <a:bodyPr tIns="91440" bIns="91440" anchor="t">
            <a:normAutofit/>
          </a:bodyPr>
          <a:p>
            <a:pPr marL="457200" indent="-317520">
              <a:lnSpc>
                <a:spcPct val="115000"/>
              </a:lnSpc>
              <a:buClr>
                <a:srgbClr val="7f7f7f"/>
              </a:buClr>
              <a:buFont typeface="Source Sans Pro"/>
              <a:buChar char="-"/>
            </a:pPr>
            <a:r>
              <a:rPr b="0" lang="en" sz="1400" spc="-1" strike="noStrike">
                <a:solidFill>
                  <a:srgbClr val="7f7f7f"/>
                </a:solidFill>
                <a:latin typeface="Source Sans Pro"/>
                <a:ea typeface="Source Sans Pro"/>
              </a:rPr>
              <a:t>they will not take any wrong pills,</a:t>
            </a:r>
            <a:endParaRPr b="0" lang="pl-PL" sz="1400" spc="-1" strike="noStrike">
              <a:solidFill>
                <a:srgbClr val="000000"/>
              </a:solidFill>
              <a:latin typeface="Arial"/>
            </a:endParaRPr>
          </a:p>
          <a:p>
            <a:pPr marL="457200" indent="-317520">
              <a:lnSpc>
                <a:spcPct val="115000"/>
              </a:lnSpc>
              <a:buClr>
                <a:srgbClr val="7f7f7f"/>
              </a:buClr>
              <a:buFont typeface="Source Sans Pro"/>
              <a:buChar char="-"/>
            </a:pPr>
            <a:r>
              <a:rPr b="0" lang="en" sz="1400" spc="-1" strike="noStrike">
                <a:solidFill>
                  <a:srgbClr val="7f7f7f"/>
                </a:solidFill>
                <a:latin typeface="Source Sans Pro"/>
                <a:ea typeface="Source Sans Pro"/>
              </a:rPr>
              <a:t>the pills are safe for them regardless if they need or need not to take them.</a:t>
            </a:r>
            <a:endParaRPr b="0" lang="pl-PL" sz="1400" spc="-1" strike="noStrike">
              <a:solidFill>
                <a:srgbClr val="000000"/>
              </a:solidFill>
              <a:latin typeface="Arial"/>
            </a:endParaRPr>
          </a:p>
          <a:p>
            <a:pPr>
              <a:lnSpc>
                <a:spcPct val="115000"/>
              </a:lnSpc>
              <a:spcBef>
                <a:spcPts val="1199"/>
              </a:spcBef>
              <a:spcAft>
                <a:spcPts val="1199"/>
              </a:spcAft>
              <a:buNone/>
              <a:tabLst>
                <a:tab algn="l" pos="0"/>
              </a:tabLst>
            </a:pPr>
            <a:r>
              <a:rPr b="0" lang="en" sz="1400" spc="-1" strike="noStrike">
                <a:solidFill>
                  <a:srgbClr val="7f7f7f"/>
                </a:solidFill>
                <a:latin typeface="Source Sans Pro"/>
                <a:ea typeface="Source Sans Pro"/>
              </a:rPr>
              <a:t>With our project we hope to resolve all of the inconveniences when it comes to taking pills, up to the point people can </a:t>
            </a:r>
            <a:r>
              <a:rPr b="0" lang="en" sz="1400" spc="-1" strike="noStrike" u="sng">
                <a:solidFill>
                  <a:srgbClr val="7f7f7f"/>
                </a:solidFill>
                <a:uFillTx/>
                <a:latin typeface="Source Sans Pro"/>
                <a:ea typeface="Source Sans Pro"/>
              </a:rPr>
              <a:t>safely</a:t>
            </a:r>
            <a:r>
              <a:rPr b="0" lang="en" sz="1400" spc="-1" strike="noStrike">
                <a:solidFill>
                  <a:srgbClr val="7f7f7f"/>
                </a:solidFill>
                <a:latin typeface="Source Sans Pro"/>
                <a:ea typeface="Source Sans Pro"/>
              </a:rPr>
              <a:t> take them without any help from others.</a:t>
            </a:r>
            <a:endParaRPr b="0" lang="pl-PL"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311760" y="444960"/>
            <a:ext cx="8520120" cy="958680"/>
          </a:xfrm>
          <a:prstGeom prst="rect">
            <a:avLst/>
          </a:prstGeom>
          <a:noFill/>
          <a:ln w="0">
            <a:noFill/>
          </a:ln>
        </p:spPr>
        <p:txBody>
          <a:bodyPr tIns="91440" bIns="91440" anchor="t">
            <a:normAutofit fontScale="56000"/>
          </a:bodyPr>
          <a:p>
            <a:pPr>
              <a:lnSpc>
                <a:spcPct val="100000"/>
              </a:lnSpc>
              <a:buNone/>
              <a:tabLst>
                <a:tab algn="l" pos="0"/>
              </a:tabLst>
            </a:pPr>
            <a:r>
              <a:rPr b="1" lang="en" sz="3000" spc="-1" strike="noStrike">
                <a:solidFill>
                  <a:srgbClr val="000000"/>
                </a:solidFill>
                <a:latin typeface="Raleway"/>
                <a:ea typeface="Raleway"/>
              </a:rPr>
              <a:t>Cele Zrównoważonego Rozwoju</a:t>
            </a:r>
            <a:endParaRPr b="0" lang="pl-PL" sz="3000" spc="-1" strike="noStrike">
              <a:solidFill>
                <a:srgbClr val="000000"/>
              </a:solidFill>
              <a:latin typeface="Arial"/>
            </a:endParaRPr>
          </a:p>
          <a:p>
            <a:pPr algn="ctr">
              <a:lnSpc>
                <a:spcPct val="100000"/>
              </a:lnSpc>
              <a:buNone/>
              <a:tabLst>
                <a:tab algn="l" pos="0"/>
              </a:tabLst>
            </a:pPr>
            <a:r>
              <a:rPr b="1" lang="en" sz="3000" spc="-1" strike="noStrike">
                <a:solidFill>
                  <a:srgbClr val="000000"/>
                </a:solidFill>
                <a:latin typeface="Raleway"/>
                <a:ea typeface="Raleway"/>
              </a:rPr>
              <a:t>/</a:t>
            </a:r>
            <a:endParaRPr b="0" lang="pl-PL" sz="3000" spc="-1" strike="noStrike">
              <a:solidFill>
                <a:srgbClr val="000000"/>
              </a:solidFill>
              <a:latin typeface="Arial"/>
            </a:endParaRPr>
          </a:p>
          <a:p>
            <a:pPr algn="r">
              <a:lnSpc>
                <a:spcPct val="100000"/>
              </a:lnSpc>
              <a:buNone/>
              <a:tabLst>
                <a:tab algn="l" pos="0"/>
              </a:tabLst>
            </a:pPr>
            <a:r>
              <a:rPr b="1" lang="en" sz="3000" spc="-1" strike="noStrike">
                <a:solidFill>
                  <a:srgbClr val="000000"/>
                </a:solidFill>
                <a:latin typeface="Raleway"/>
                <a:ea typeface="Raleway"/>
              </a:rPr>
              <a:t>Sustainable Development Goals</a:t>
            </a:r>
            <a:endParaRPr b="0" lang="pl-PL" sz="3000" spc="-1" strike="noStrike">
              <a:solidFill>
                <a:srgbClr val="000000"/>
              </a:solidFill>
              <a:latin typeface="Arial"/>
            </a:endParaRPr>
          </a:p>
        </p:txBody>
      </p:sp>
      <p:sp>
        <p:nvSpPr>
          <p:cNvPr id="171" name="PlaceHolder 2"/>
          <p:cNvSpPr>
            <a:spLocks noGrp="1"/>
          </p:cNvSpPr>
          <p:nvPr>
            <p:ph/>
          </p:nvPr>
        </p:nvSpPr>
        <p:spPr>
          <a:xfrm>
            <a:off x="311760" y="2116800"/>
            <a:ext cx="5416200" cy="2451960"/>
          </a:xfrm>
          <a:prstGeom prst="rect">
            <a:avLst/>
          </a:prstGeom>
          <a:noFill/>
          <a:ln w="0">
            <a:noFill/>
          </a:ln>
        </p:spPr>
        <p:txBody>
          <a:bodyPr tIns="91440" bIns="91440" anchor="t">
            <a:normAutofit fontScale="99000"/>
          </a:bodyPr>
          <a:p>
            <a:pPr>
              <a:lnSpc>
                <a:spcPct val="115000"/>
              </a:lnSpc>
              <a:buNone/>
              <a:tabLst>
                <a:tab algn="l" pos="0"/>
              </a:tabLst>
            </a:pPr>
            <a:r>
              <a:rPr b="0" lang="en" sz="1400" spc="-1" strike="noStrike">
                <a:solidFill>
                  <a:srgbClr val="7f7f7f"/>
                </a:solidFill>
                <a:latin typeface="Source Sans Pro"/>
                <a:ea typeface="Source Sans Pro"/>
              </a:rPr>
              <a:t>Our project tackles the following SDG problems:</a:t>
            </a:r>
            <a:endParaRPr b="0" lang="pl-PL" sz="1400" spc="-1" strike="noStrike">
              <a:solidFill>
                <a:srgbClr val="000000"/>
              </a:solidFill>
              <a:latin typeface="Arial"/>
            </a:endParaRPr>
          </a:p>
          <a:p>
            <a:pPr marL="457200" indent="-317520">
              <a:lnSpc>
                <a:spcPct val="115000"/>
              </a:lnSpc>
              <a:spcBef>
                <a:spcPts val="1199"/>
              </a:spcBef>
              <a:buClr>
                <a:srgbClr val="7f7f7f"/>
              </a:buClr>
              <a:buFont typeface="Source Sans Pro"/>
              <a:buChar char="-"/>
              <a:tabLst>
                <a:tab algn="l" pos="0"/>
              </a:tabLst>
            </a:pPr>
            <a:r>
              <a:rPr b="1" lang="en" sz="1400" spc="-1" strike="noStrike">
                <a:solidFill>
                  <a:srgbClr val="7f7f7f"/>
                </a:solidFill>
                <a:latin typeface="Source Sans Pro"/>
                <a:ea typeface="Source Sans Pro"/>
              </a:rPr>
              <a:t>3.5</a:t>
            </a:r>
            <a:r>
              <a:rPr b="0" lang="en" sz="1400" spc="-1" strike="noStrike">
                <a:solidFill>
                  <a:srgbClr val="7f7f7f"/>
                </a:solidFill>
                <a:latin typeface="Source Sans Pro"/>
                <a:ea typeface="Source Sans Pro"/>
              </a:rPr>
              <a:t>  —  by informing the person whether the pill (including drugs) is dangerous to take or not,</a:t>
            </a:r>
            <a:endParaRPr b="0" lang="pl-PL" sz="1400" spc="-1" strike="noStrike">
              <a:solidFill>
                <a:srgbClr val="000000"/>
              </a:solidFill>
              <a:latin typeface="Arial"/>
            </a:endParaRPr>
          </a:p>
          <a:p>
            <a:pPr marL="457200" indent="-317520">
              <a:lnSpc>
                <a:spcPct val="115000"/>
              </a:lnSpc>
              <a:buClr>
                <a:srgbClr val="7f7f7f"/>
              </a:buClr>
              <a:buFont typeface="Source Sans Pro"/>
              <a:buChar char="-"/>
              <a:tabLst>
                <a:tab algn="l" pos="0"/>
              </a:tabLst>
            </a:pPr>
            <a:r>
              <a:rPr b="1" lang="en" sz="1400" spc="-1" strike="noStrike">
                <a:solidFill>
                  <a:srgbClr val="7f7f7f"/>
                </a:solidFill>
                <a:latin typeface="Source Sans Pro"/>
                <a:ea typeface="Source Sans Pro"/>
              </a:rPr>
              <a:t>3.9</a:t>
            </a:r>
            <a:r>
              <a:rPr b="0" lang="en" sz="1400" spc="-1" strike="noStrike">
                <a:solidFill>
                  <a:srgbClr val="7f7f7f"/>
                </a:solidFill>
                <a:latin typeface="Source Sans Pro"/>
                <a:ea typeface="Source Sans Pro"/>
              </a:rPr>
              <a:t>  —  also by informing the person whether the pill is dangerous to take or not, thus increasing the chance they will not consume any dangerous substances.</a:t>
            </a:r>
            <a:endParaRPr b="0" lang="pl-PL" sz="1400" spc="-1" strike="noStrike">
              <a:solidFill>
                <a:srgbClr val="000000"/>
              </a:solidFill>
              <a:latin typeface="Arial"/>
            </a:endParaRPr>
          </a:p>
          <a:p>
            <a:pPr marL="457200">
              <a:lnSpc>
                <a:spcPct val="115000"/>
              </a:lnSpc>
              <a:spcBef>
                <a:spcPts val="1199"/>
              </a:spcBef>
              <a:spcAft>
                <a:spcPts val="1199"/>
              </a:spcAft>
              <a:buNone/>
              <a:tabLst>
                <a:tab algn="l" pos="0"/>
              </a:tabLst>
            </a:pPr>
            <a:r>
              <a:rPr b="0" lang="en" sz="1400" spc="-1" strike="noStrike">
                <a:solidFill>
                  <a:srgbClr val="7f7f7f"/>
                </a:solidFill>
                <a:latin typeface="Source Sans Pro"/>
                <a:ea typeface="Source Sans Pro"/>
              </a:rPr>
              <a:t>E.g. You have a headache and an individual gives you some “painkillers” — you can’t really trust they are safe to take.</a:t>
            </a:r>
            <a:endParaRPr b="0" lang="pl-PL" sz="1400" spc="-1" strike="noStrike">
              <a:solidFill>
                <a:srgbClr val="000000"/>
              </a:solidFill>
              <a:latin typeface="Arial"/>
            </a:endParaRPr>
          </a:p>
        </p:txBody>
      </p:sp>
      <p:pic>
        <p:nvPicPr>
          <p:cNvPr id="172" name="Google Shape;74;p15" descr=""/>
          <p:cNvPicPr/>
          <p:nvPr/>
        </p:nvPicPr>
        <p:blipFill>
          <a:blip r:embed="rId1"/>
          <a:stretch/>
        </p:blipFill>
        <p:spPr>
          <a:xfrm>
            <a:off x="6132240" y="3144960"/>
            <a:ext cx="1290240" cy="1290240"/>
          </a:xfrm>
          <a:prstGeom prst="rect">
            <a:avLst/>
          </a:prstGeom>
          <a:ln w="0">
            <a:noFill/>
          </a:ln>
        </p:spPr>
      </p:pic>
      <p:pic>
        <p:nvPicPr>
          <p:cNvPr id="173" name="Google Shape;75;p15" descr=""/>
          <p:cNvPicPr/>
          <p:nvPr/>
        </p:nvPicPr>
        <p:blipFill>
          <a:blip r:embed="rId2"/>
          <a:stretch/>
        </p:blipFill>
        <p:spPr>
          <a:xfrm>
            <a:off x="7336080" y="2325960"/>
            <a:ext cx="1041120" cy="10411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311760" y="444960"/>
            <a:ext cx="8520120" cy="623160"/>
          </a:xfrm>
          <a:prstGeom prst="rect">
            <a:avLst/>
          </a:prstGeom>
          <a:noFill/>
          <a:ln w="0">
            <a:noFill/>
          </a:ln>
        </p:spPr>
        <p:txBody>
          <a:bodyPr tIns="91440" bIns="91440" anchor="t">
            <a:normAutofit fontScale="96000"/>
          </a:bodyPr>
          <a:p>
            <a:pPr>
              <a:lnSpc>
                <a:spcPct val="100000"/>
              </a:lnSpc>
              <a:buNone/>
              <a:tabLst>
                <a:tab algn="l" pos="0"/>
              </a:tabLst>
            </a:pPr>
            <a:r>
              <a:rPr b="1" lang="en" sz="3000" spc="-1" strike="noStrike">
                <a:solidFill>
                  <a:srgbClr val="000000"/>
                </a:solidFill>
                <a:latin typeface="Raleway"/>
                <a:ea typeface="Raleway"/>
              </a:rPr>
              <a:t>Project Description</a:t>
            </a:r>
            <a:endParaRPr b="0" lang="pl-PL" sz="3000" spc="-1" strike="noStrike">
              <a:solidFill>
                <a:srgbClr val="000000"/>
              </a:solidFill>
              <a:latin typeface="Arial"/>
            </a:endParaRPr>
          </a:p>
        </p:txBody>
      </p:sp>
      <p:sp>
        <p:nvSpPr>
          <p:cNvPr id="175" name="PlaceHolder 2"/>
          <p:cNvSpPr>
            <a:spLocks noGrp="1"/>
          </p:cNvSpPr>
          <p:nvPr>
            <p:ph/>
          </p:nvPr>
        </p:nvSpPr>
        <p:spPr>
          <a:xfrm>
            <a:off x="311760" y="1152360"/>
            <a:ext cx="8520120" cy="3416040"/>
          </a:xfrm>
          <a:prstGeom prst="rect">
            <a:avLst/>
          </a:prstGeom>
          <a:noFill/>
          <a:ln w="0">
            <a:noFill/>
          </a:ln>
        </p:spPr>
        <p:txBody>
          <a:bodyPr tIns="91440" bIns="91440" anchor="t">
            <a:normAutofit fontScale="99000"/>
          </a:bodyPr>
          <a:p>
            <a:pPr>
              <a:lnSpc>
                <a:spcPct val="115000"/>
              </a:lnSpc>
              <a:buNone/>
              <a:tabLst>
                <a:tab algn="l" pos="0"/>
              </a:tabLst>
            </a:pPr>
            <a:r>
              <a:rPr b="0" lang="en" sz="1800" spc="-1" strike="noStrike">
                <a:solidFill>
                  <a:srgbClr val="7f7f7f"/>
                </a:solidFill>
                <a:latin typeface="Source Sans Pro"/>
                <a:ea typeface="Source Sans Pro"/>
              </a:rPr>
              <a:t>Currently, our project is separated into three main files:</a:t>
            </a:r>
            <a:endParaRPr b="0" lang="pl-PL" sz="1800" spc="-1" strike="noStrike">
              <a:solidFill>
                <a:srgbClr val="000000"/>
              </a:solidFill>
              <a:latin typeface="Arial"/>
            </a:endParaRPr>
          </a:p>
          <a:p>
            <a:pPr marL="457200" indent="-343080">
              <a:lnSpc>
                <a:spcPct val="115000"/>
              </a:lnSpc>
              <a:spcBef>
                <a:spcPts val="1199"/>
              </a:spcBef>
              <a:buClr>
                <a:srgbClr val="7f7f7f"/>
              </a:buClr>
              <a:buFont typeface="Source Sans Pro"/>
              <a:buChar char="-"/>
              <a:tabLst>
                <a:tab algn="l" pos="0"/>
              </a:tabLst>
            </a:pPr>
            <a:r>
              <a:rPr b="0" lang="en" sz="1800" spc="-1" strike="noStrike">
                <a:solidFill>
                  <a:srgbClr val="7f7f7f"/>
                </a:solidFill>
                <a:latin typeface="Source Sans Pro"/>
                <a:ea typeface="Source Sans Pro"/>
              </a:rPr>
              <a:t>NIH_PID.ipynb  —  used to download the training image data from National Library of Medicine (</a:t>
            </a:r>
            <a:r>
              <a:rPr b="0" lang="en" sz="1800" spc="-1" strike="noStrike" u="sng">
                <a:solidFill>
                  <a:srgbClr val="009688"/>
                </a:solidFill>
                <a:uFillTx/>
                <a:latin typeface="Source Sans Pro"/>
                <a:ea typeface="Source Sans Pro"/>
                <a:hlinkClick r:id="rId1"/>
              </a:rPr>
              <a:t>www.nlm.nih.gov</a:t>
            </a:r>
            <a:r>
              <a:rPr b="0" lang="en" sz="1800" spc="-1" strike="noStrike">
                <a:solidFill>
                  <a:srgbClr val="7f7f7f"/>
                </a:solidFill>
                <a:latin typeface="Source Sans Pro"/>
                <a:ea typeface="Source Sans Pro"/>
              </a:rPr>
              <a:t>) into the suitable dicrionaries,</a:t>
            </a:r>
            <a:endParaRPr b="0" lang="pl-PL" sz="1800" spc="-1" strike="noStrike">
              <a:solidFill>
                <a:srgbClr val="000000"/>
              </a:solidFill>
              <a:latin typeface="Arial"/>
            </a:endParaRPr>
          </a:p>
          <a:p>
            <a:pPr marL="457200" indent="-343080">
              <a:lnSpc>
                <a:spcPct val="115000"/>
              </a:lnSpc>
              <a:buClr>
                <a:srgbClr val="7f7f7f"/>
              </a:buClr>
              <a:buFont typeface="Source Sans Pro"/>
              <a:buChar char="-"/>
              <a:tabLst>
                <a:tab algn="l" pos="0"/>
              </a:tabLst>
            </a:pPr>
            <a:r>
              <a:rPr b="0" lang="en" sz="1800" spc="-1" strike="noStrike">
                <a:solidFill>
                  <a:srgbClr val="7f7f7f"/>
                </a:solidFill>
                <a:latin typeface="Source Sans Pro"/>
                <a:ea typeface="Source Sans Pro"/>
              </a:rPr>
              <a:t>model.ipynb  —  used to create the model designated to predict the types of pills from images,</a:t>
            </a:r>
            <a:endParaRPr b="0" lang="pl-PL" sz="1800" spc="-1" strike="noStrike">
              <a:solidFill>
                <a:srgbClr val="000000"/>
              </a:solidFill>
              <a:latin typeface="Arial"/>
            </a:endParaRPr>
          </a:p>
          <a:p>
            <a:pPr marL="457200" indent="-343080">
              <a:lnSpc>
                <a:spcPct val="115000"/>
              </a:lnSpc>
              <a:buClr>
                <a:srgbClr val="7f7f7f"/>
              </a:buClr>
              <a:buFont typeface="Source Sans Pro"/>
              <a:buChar char="-"/>
              <a:tabLst>
                <a:tab algn="l" pos="0"/>
              </a:tabLst>
            </a:pPr>
            <a:r>
              <a:rPr b="0" lang="en" sz="1800" spc="-1" strike="noStrike">
                <a:solidFill>
                  <a:srgbClr val="7f7f7f"/>
                </a:solidFill>
                <a:latin typeface="Source Sans Pro"/>
                <a:ea typeface="Source Sans Pro"/>
              </a:rPr>
              <a:t>predict.ipynb  —  used to predict the pill type from image.</a:t>
            </a:r>
            <a:endParaRPr b="0" lang="pl-PL" sz="1800" spc="-1" strike="noStrike">
              <a:solidFill>
                <a:srgbClr val="000000"/>
              </a:solidFill>
              <a:latin typeface="Arial"/>
            </a:endParaRPr>
          </a:p>
          <a:p>
            <a:pPr>
              <a:lnSpc>
                <a:spcPct val="115000"/>
              </a:lnSpc>
              <a:spcBef>
                <a:spcPts val="1199"/>
              </a:spcBef>
              <a:spcAft>
                <a:spcPts val="1199"/>
              </a:spcAft>
              <a:buNone/>
              <a:tabLst>
                <a:tab algn="l" pos="0"/>
              </a:tabLst>
            </a:pPr>
            <a:r>
              <a:rPr b="0" lang="en" sz="1800" spc="-1" strike="noStrike">
                <a:solidFill>
                  <a:srgbClr val="7f7f7f"/>
                </a:solidFill>
                <a:latin typeface="Source Sans Pro"/>
                <a:ea typeface="Source Sans Pro"/>
              </a:rPr>
              <a:t>Additionally, our project includes all the training data and example images for predicting pill types and an unused app made in HTML (due to PHP, which runs our Python script, requiring the usage of a server, which is incompatible with the project’s environment).</a:t>
            </a:r>
            <a:endParaRPr b="0" lang="pl-PL"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311760" y="444960"/>
            <a:ext cx="8520120" cy="623160"/>
          </a:xfrm>
          <a:prstGeom prst="rect">
            <a:avLst/>
          </a:prstGeom>
          <a:noFill/>
          <a:ln w="0">
            <a:noFill/>
          </a:ln>
        </p:spPr>
        <p:txBody>
          <a:bodyPr tIns="91440" bIns="91440" anchor="t">
            <a:normAutofit fontScale="96000"/>
          </a:bodyPr>
          <a:p>
            <a:pPr>
              <a:lnSpc>
                <a:spcPct val="100000"/>
              </a:lnSpc>
              <a:buNone/>
              <a:tabLst>
                <a:tab algn="l" pos="0"/>
              </a:tabLst>
            </a:pPr>
            <a:r>
              <a:rPr b="1" lang="en" sz="3000" spc="-1" strike="noStrike">
                <a:solidFill>
                  <a:srgbClr val="000000"/>
                </a:solidFill>
                <a:latin typeface="Raleway"/>
                <a:ea typeface="Raleway"/>
              </a:rPr>
              <a:t>Current Results</a:t>
            </a:r>
            <a:endParaRPr b="0" lang="pl-PL" sz="3000" spc="-1" strike="noStrike">
              <a:solidFill>
                <a:srgbClr val="000000"/>
              </a:solidFill>
              <a:latin typeface="Arial"/>
            </a:endParaRPr>
          </a:p>
        </p:txBody>
      </p:sp>
      <p:sp>
        <p:nvSpPr>
          <p:cNvPr id="177"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a:lnSpc>
                <a:spcPct val="115000"/>
              </a:lnSpc>
              <a:buNone/>
              <a:tabLst>
                <a:tab algn="l" pos="0"/>
              </a:tabLst>
            </a:pPr>
            <a:r>
              <a:rPr b="0" lang="en" sz="1800" spc="-1" strike="noStrike">
                <a:solidFill>
                  <a:srgbClr val="7f7f7f"/>
                </a:solidFill>
                <a:latin typeface="Source Sans Pro"/>
                <a:ea typeface="Source Sans Pro"/>
              </a:rPr>
              <a:t>The project is still in its early stages, so the results are not that impressive, but we positively look into the future and its new updates. </a:t>
            </a:r>
            <a:endParaRPr b="0" lang="pl-PL"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7f7f7f"/>
                </a:solidFill>
                <a:latin typeface="Source Sans Pro"/>
                <a:ea typeface="Source Sans Pro"/>
              </a:rPr>
              <a:t>The end-user must manually choose the already-cropped image of a pill to be predicted (it does not currently support images of many pills). Although the model does not show high confidence at choosing which pills are what types, it really often assigns the highest probability to the correct pill (and all this in our little demo consisting only of ~800 images divided by 15 pill types).</a:t>
            </a:r>
            <a:endParaRPr b="0" lang="pl-PL" sz="1800" spc="-1" strike="noStrike">
              <a:solidFill>
                <a:srgbClr val="000000"/>
              </a:solidFill>
              <a:latin typeface="Arial"/>
            </a:endParaRPr>
          </a:p>
          <a:p>
            <a:pPr>
              <a:lnSpc>
                <a:spcPct val="115000"/>
              </a:lnSpc>
              <a:spcBef>
                <a:spcPts val="1199"/>
              </a:spcBef>
              <a:spcAft>
                <a:spcPts val="1199"/>
              </a:spcAft>
              <a:buNone/>
              <a:tabLst>
                <a:tab algn="l" pos="0"/>
              </a:tabLst>
            </a:pPr>
            <a:r>
              <a:rPr b="0" lang="en" sz="1800" spc="-1" strike="noStrike">
                <a:solidFill>
                  <a:srgbClr val="7f7f7f"/>
                </a:solidFill>
                <a:latin typeface="Source Sans Pro"/>
                <a:ea typeface="Source Sans Pro"/>
              </a:rPr>
              <a:t>Even though our project is not ready for production, the following changes might be useful in moving it closer to this desired state.</a:t>
            </a:r>
            <a:endParaRPr b="0" lang="pl-PL"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p:nvPr>
        </p:nvSpPr>
        <p:spPr>
          <a:xfrm>
            <a:off x="311760" y="1152360"/>
            <a:ext cx="3999600" cy="3416040"/>
          </a:xfrm>
          <a:prstGeom prst="rect">
            <a:avLst/>
          </a:prstGeom>
          <a:noFill/>
          <a:ln w="0">
            <a:noFill/>
          </a:ln>
        </p:spPr>
        <p:txBody>
          <a:bodyPr tIns="91440" bIns="91440" anchor="t">
            <a:normAutofit/>
          </a:bodyPr>
          <a:p>
            <a:pPr>
              <a:lnSpc>
                <a:spcPct val="115000"/>
              </a:lnSpc>
              <a:buNone/>
              <a:tabLst>
                <a:tab algn="l" pos="0"/>
              </a:tabLst>
            </a:pPr>
            <a:r>
              <a:rPr b="0" lang="en" sz="1400" spc="-1" strike="noStrike">
                <a:solidFill>
                  <a:srgbClr val="7f7f7f"/>
                </a:solidFill>
                <a:latin typeface="Source Sans Pro"/>
                <a:ea typeface="Source Sans Pro"/>
              </a:rPr>
              <a:t>There is much to change. Starting with the non-AI stuff, we could improve the following:</a:t>
            </a:r>
            <a:endParaRPr b="0" lang="pl-PL" sz="1400" spc="-1" strike="noStrike">
              <a:solidFill>
                <a:srgbClr val="000000"/>
              </a:solidFill>
              <a:latin typeface="Arial"/>
            </a:endParaRPr>
          </a:p>
          <a:p>
            <a:pPr marL="457200" indent="-317520">
              <a:lnSpc>
                <a:spcPct val="115000"/>
              </a:lnSpc>
              <a:spcBef>
                <a:spcPts val="1199"/>
              </a:spcBef>
              <a:buClr>
                <a:srgbClr val="7f7f7f"/>
              </a:buClr>
              <a:buFont typeface="Source Sans Pro"/>
              <a:buChar char="-"/>
              <a:tabLst>
                <a:tab algn="l" pos="0"/>
              </a:tabLst>
            </a:pPr>
            <a:r>
              <a:rPr b="0" lang="en" sz="1400" spc="-1" strike="noStrike">
                <a:solidFill>
                  <a:srgbClr val="7f7f7f"/>
                </a:solidFill>
                <a:latin typeface="Source Sans Pro"/>
                <a:ea typeface="Source Sans Pro"/>
              </a:rPr>
              <a:t>Update the app from a simple HTML page to a real React.js app (our first intended tool to build an app),</a:t>
            </a:r>
            <a:endParaRPr b="0" lang="pl-PL" sz="1400" spc="-1" strike="noStrike">
              <a:solidFill>
                <a:srgbClr val="000000"/>
              </a:solidFill>
              <a:latin typeface="Arial"/>
            </a:endParaRPr>
          </a:p>
          <a:p>
            <a:pPr marL="457200" indent="-317520">
              <a:lnSpc>
                <a:spcPct val="115000"/>
              </a:lnSpc>
              <a:buClr>
                <a:srgbClr val="7f7f7f"/>
              </a:buClr>
              <a:buFont typeface="Source Sans Pro"/>
              <a:buChar char="-"/>
              <a:tabLst>
                <a:tab algn="l" pos="0"/>
              </a:tabLst>
            </a:pPr>
            <a:r>
              <a:rPr b="0" lang="en" sz="1400" spc="-1" strike="noStrike">
                <a:solidFill>
                  <a:srgbClr val="7f7f7f"/>
                </a:solidFill>
                <a:latin typeface="Source Sans Pro"/>
                <a:ea typeface="Source Sans Pro"/>
              </a:rPr>
              <a:t>Add the support for mobile (as it was supposed to be the intended platform to use for our app) with the help of React Native,</a:t>
            </a:r>
            <a:endParaRPr b="0" lang="pl-PL" sz="1400" spc="-1" strike="noStrike">
              <a:solidFill>
                <a:srgbClr val="000000"/>
              </a:solidFill>
              <a:latin typeface="Arial"/>
            </a:endParaRPr>
          </a:p>
          <a:p>
            <a:pPr marL="457200" indent="-317520">
              <a:lnSpc>
                <a:spcPct val="115000"/>
              </a:lnSpc>
              <a:buClr>
                <a:srgbClr val="7f7f7f"/>
              </a:buClr>
              <a:buFont typeface="Source Sans Pro"/>
              <a:buChar char="-"/>
              <a:tabLst>
                <a:tab algn="l" pos="0"/>
              </a:tabLst>
            </a:pPr>
            <a:r>
              <a:rPr b="0" lang="en" sz="1400" spc="-1" strike="noStrike">
                <a:solidFill>
                  <a:srgbClr val="7f7f7f"/>
                </a:solidFill>
                <a:latin typeface="Source Sans Pro"/>
                <a:ea typeface="Source Sans Pro"/>
              </a:rPr>
              <a:t>Improve the visuals with React-Bootstrap and add support for the disabled people,</a:t>
            </a:r>
            <a:endParaRPr b="0" lang="pl-PL" sz="1400" spc="-1" strike="noStrike">
              <a:solidFill>
                <a:srgbClr val="000000"/>
              </a:solidFill>
              <a:latin typeface="Arial"/>
            </a:endParaRPr>
          </a:p>
          <a:p>
            <a:pPr marL="457200" indent="-317520">
              <a:lnSpc>
                <a:spcPct val="115000"/>
              </a:lnSpc>
              <a:buClr>
                <a:srgbClr val="7f7f7f"/>
              </a:buClr>
              <a:buFont typeface="Source Sans Pro"/>
              <a:buChar char="-"/>
              <a:tabLst>
                <a:tab algn="l" pos="0"/>
              </a:tabLst>
            </a:pPr>
            <a:r>
              <a:rPr b="0" lang="en" sz="1400" spc="-1" strike="noStrike">
                <a:solidFill>
                  <a:srgbClr val="7f7f7f"/>
                </a:solidFill>
                <a:latin typeface="Source Sans Pro"/>
                <a:ea typeface="Source Sans Pro"/>
              </a:rPr>
              <a:t>Launch it on a server (even the localhost would do) so our script could run.</a:t>
            </a:r>
            <a:endParaRPr b="0" lang="pl-PL" sz="1400" spc="-1" strike="noStrike">
              <a:solidFill>
                <a:srgbClr val="000000"/>
              </a:solidFill>
              <a:latin typeface="Arial"/>
            </a:endParaRPr>
          </a:p>
        </p:txBody>
      </p:sp>
      <p:sp>
        <p:nvSpPr>
          <p:cNvPr id="179" name="PlaceHolder 2"/>
          <p:cNvSpPr>
            <a:spLocks noGrp="1"/>
          </p:cNvSpPr>
          <p:nvPr>
            <p:ph type="title"/>
          </p:nvPr>
        </p:nvSpPr>
        <p:spPr>
          <a:xfrm>
            <a:off x="311760" y="444960"/>
            <a:ext cx="8520120" cy="623160"/>
          </a:xfrm>
          <a:prstGeom prst="rect">
            <a:avLst/>
          </a:prstGeom>
          <a:noFill/>
          <a:ln w="0">
            <a:noFill/>
          </a:ln>
        </p:spPr>
        <p:txBody>
          <a:bodyPr tIns="91440" bIns="91440" anchor="t">
            <a:normAutofit fontScale="96000"/>
          </a:bodyPr>
          <a:p>
            <a:pPr>
              <a:lnSpc>
                <a:spcPct val="100000"/>
              </a:lnSpc>
              <a:buNone/>
              <a:tabLst>
                <a:tab algn="l" pos="0"/>
              </a:tabLst>
            </a:pPr>
            <a:r>
              <a:rPr b="1" lang="en" sz="3000" spc="-1" strike="noStrike">
                <a:solidFill>
                  <a:srgbClr val="000000"/>
                </a:solidFill>
                <a:latin typeface="Raleway"/>
                <a:ea typeface="Raleway"/>
              </a:rPr>
              <a:t>Potential Updates of SUS Pills</a:t>
            </a:r>
            <a:endParaRPr b="0" lang="pl-PL" sz="3000" spc="-1" strike="noStrike">
              <a:solidFill>
                <a:srgbClr val="000000"/>
              </a:solidFill>
              <a:latin typeface="Arial"/>
            </a:endParaRPr>
          </a:p>
        </p:txBody>
      </p:sp>
      <p:sp>
        <p:nvSpPr>
          <p:cNvPr id="180" name="PlaceHolder 3"/>
          <p:cNvSpPr>
            <a:spLocks noGrp="1"/>
          </p:cNvSpPr>
          <p:nvPr>
            <p:ph/>
          </p:nvPr>
        </p:nvSpPr>
        <p:spPr>
          <a:xfrm>
            <a:off x="4832280" y="1152360"/>
            <a:ext cx="3999600" cy="3416040"/>
          </a:xfrm>
          <a:prstGeom prst="rect">
            <a:avLst/>
          </a:prstGeom>
          <a:noFill/>
          <a:ln w="0">
            <a:noFill/>
          </a:ln>
        </p:spPr>
        <p:txBody>
          <a:bodyPr tIns="91440" bIns="91440" anchor="t">
            <a:normAutofit/>
          </a:bodyPr>
          <a:p>
            <a:pPr>
              <a:lnSpc>
                <a:spcPct val="115000"/>
              </a:lnSpc>
              <a:buNone/>
              <a:tabLst>
                <a:tab algn="l" pos="0"/>
              </a:tabLst>
            </a:pPr>
            <a:r>
              <a:rPr b="0" lang="en" sz="1400" spc="-1" strike="noStrike">
                <a:solidFill>
                  <a:srgbClr val="7f7f7f"/>
                </a:solidFill>
                <a:latin typeface="Source Sans Pro"/>
                <a:ea typeface="Source Sans Pro"/>
              </a:rPr>
              <a:t>While these would be the main changes regarding our Python scripts:</a:t>
            </a:r>
            <a:endParaRPr b="0" lang="pl-PL" sz="1400" spc="-1" strike="noStrike">
              <a:solidFill>
                <a:srgbClr val="000000"/>
              </a:solidFill>
              <a:latin typeface="Arial"/>
            </a:endParaRPr>
          </a:p>
          <a:p>
            <a:pPr marL="457200" indent="-317520">
              <a:lnSpc>
                <a:spcPct val="115000"/>
              </a:lnSpc>
              <a:spcBef>
                <a:spcPts val="1199"/>
              </a:spcBef>
              <a:buClr>
                <a:srgbClr val="7f7f7f"/>
              </a:buClr>
              <a:buFont typeface="Source Sans Pro"/>
              <a:buChar char="-"/>
              <a:tabLst>
                <a:tab algn="l" pos="0"/>
              </a:tabLst>
            </a:pPr>
            <a:r>
              <a:rPr b="0" lang="en" sz="1400" spc="-1" strike="noStrike">
                <a:solidFill>
                  <a:srgbClr val="7f7f7f"/>
                </a:solidFill>
                <a:latin typeface="Source Sans Pro"/>
                <a:ea typeface="Source Sans Pro"/>
              </a:rPr>
              <a:t>Increase our training image database,</a:t>
            </a:r>
            <a:endParaRPr b="0" lang="pl-PL" sz="1400" spc="-1" strike="noStrike">
              <a:solidFill>
                <a:srgbClr val="000000"/>
              </a:solidFill>
              <a:latin typeface="Arial"/>
            </a:endParaRPr>
          </a:p>
          <a:p>
            <a:pPr marL="457200" indent="-317520">
              <a:lnSpc>
                <a:spcPct val="115000"/>
              </a:lnSpc>
              <a:buClr>
                <a:srgbClr val="7f7f7f"/>
              </a:buClr>
              <a:buFont typeface="Source Sans Pro"/>
              <a:buChar char="-"/>
              <a:tabLst>
                <a:tab algn="l" pos="0"/>
              </a:tabLst>
            </a:pPr>
            <a:r>
              <a:rPr b="0" lang="en" sz="1400" spc="-1" strike="noStrike">
                <a:solidFill>
                  <a:srgbClr val="7f7f7f"/>
                </a:solidFill>
                <a:latin typeface="Source Sans Pro"/>
                <a:ea typeface="Source Sans Pro"/>
              </a:rPr>
              <a:t>Use tools created for labeling images (e.g. labelimg), as we had to manually crop the images, which is not really convenient,</a:t>
            </a:r>
            <a:endParaRPr b="0" lang="pl-PL" sz="1400" spc="-1" strike="noStrike">
              <a:solidFill>
                <a:srgbClr val="000000"/>
              </a:solidFill>
              <a:latin typeface="Arial"/>
            </a:endParaRPr>
          </a:p>
          <a:p>
            <a:pPr marL="457200" indent="-317520">
              <a:lnSpc>
                <a:spcPct val="115000"/>
              </a:lnSpc>
              <a:buClr>
                <a:srgbClr val="7f7f7f"/>
              </a:buClr>
              <a:buFont typeface="Source Sans Pro"/>
              <a:buChar char="-"/>
              <a:tabLst>
                <a:tab algn="l" pos="0"/>
              </a:tabLst>
            </a:pPr>
            <a:r>
              <a:rPr b="0" lang="en" sz="1400" spc="-1" strike="noStrike">
                <a:solidFill>
                  <a:srgbClr val="7f7f7f"/>
                </a:solidFill>
                <a:latin typeface="Source Sans Pro"/>
                <a:ea typeface="Source Sans Pro"/>
              </a:rPr>
              <a:t>Add support for multiple pill detection (e.g. by basing our model on YOLO, using object_detection python library, using openvcv with Tensorflow 1, or creating our own multi-object detection),</a:t>
            </a:r>
            <a:endParaRPr b="0" lang="pl-PL" sz="1400" spc="-1" strike="noStrike">
              <a:solidFill>
                <a:srgbClr val="000000"/>
              </a:solidFill>
              <a:latin typeface="Arial"/>
            </a:endParaRPr>
          </a:p>
          <a:p>
            <a:pPr marL="457200" indent="-317520">
              <a:lnSpc>
                <a:spcPct val="115000"/>
              </a:lnSpc>
              <a:buClr>
                <a:srgbClr val="7f7f7f"/>
              </a:buClr>
              <a:buFont typeface="Source Sans Pro"/>
              <a:buChar char="-"/>
              <a:tabLst>
                <a:tab algn="l" pos="0"/>
              </a:tabLst>
            </a:pPr>
            <a:r>
              <a:rPr b="0" lang="en" sz="1400" spc="-1" strike="noStrike">
                <a:solidFill>
                  <a:srgbClr val="7f7f7f"/>
                </a:solidFill>
                <a:latin typeface="Source Sans Pro"/>
                <a:ea typeface="Source Sans Pro"/>
              </a:rPr>
              <a:t>And much, much more.</a:t>
            </a:r>
            <a:endParaRPr b="0" lang="pl-PL"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Google Shape;99;p19" descr=""/>
          <p:cNvPicPr/>
          <p:nvPr/>
        </p:nvPicPr>
        <p:blipFill>
          <a:blip r:embed="rId1"/>
          <a:stretch/>
        </p:blipFill>
        <p:spPr>
          <a:xfrm>
            <a:off x="680040" y="196920"/>
            <a:ext cx="7783920" cy="43765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2" name="Google Shape;104;p20" descr=""/>
          <p:cNvPicPr/>
          <p:nvPr/>
        </p:nvPicPr>
        <p:blipFill>
          <a:blip r:embed="rId1"/>
          <a:stretch/>
        </p:blipFill>
        <p:spPr>
          <a:xfrm>
            <a:off x="680040" y="196920"/>
            <a:ext cx="7783920" cy="4374360"/>
          </a:xfrm>
          <a:prstGeom prst="rect">
            <a:avLst/>
          </a:prstGeom>
          <a:ln w="0">
            <a:noFill/>
          </a:ln>
        </p:spPr>
      </p:pic>
      <p:sp>
        <p:nvSpPr>
          <p:cNvPr id="183" name="Google Shape;105;p20"/>
          <p:cNvSpPr/>
          <p:nvPr/>
        </p:nvSpPr>
        <p:spPr>
          <a:xfrm>
            <a:off x="673200" y="4588560"/>
            <a:ext cx="7783920" cy="3657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200" spc="-1" strike="noStrike">
                <a:solidFill>
                  <a:srgbClr val="000000"/>
                </a:solidFill>
                <a:latin typeface="Source Sans Pro"/>
                <a:ea typeface="Source Sans Pro"/>
              </a:rPr>
              <a:t>Interesting fact: SUS Pills is an abbreviation of Suspicious Pills.</a:t>
            </a:r>
            <a:endParaRPr b="0" lang="pl-PL"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LibreOffice/7.3.0.3$Windows_X86_64 LibreOffice_project/0f246aa12d0eee4a0f7adcefbf7c878fc2238db3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pl-PL</dc:language>
  <cp:lastModifiedBy/>
  <dcterms:modified xsi:type="dcterms:W3CDTF">2022-10-16T22:49:49Z</dcterms:modified>
  <cp:revision>3</cp:revision>
  <dc:subject/>
  <dc:title/>
</cp:coreProperties>
</file>