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45"/>
    <a:srgbClr val="22B14C"/>
    <a:srgbClr val="4E33AF"/>
    <a:srgbClr val="050714"/>
    <a:srgbClr val="070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0A52E-082A-4CFB-A8D4-D0A27238D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5F1D7-3A49-470F-8421-4F851FA2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B7785-5E62-4583-AE40-4F2011AB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AD2FD-F97C-4371-A218-FC6AF2D4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426725-8165-4E3F-88C6-85B2AA31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04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51A7F-4BEB-43DB-841E-480315C6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465EF5-238D-45E8-946D-5DD54CD9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D8EEC-B4B8-4985-9430-61B95408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2DCF7-882B-47D1-8C67-D402C0DB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6A002-8607-4609-B8F6-00A23820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A9F334-D6D9-422A-BBE3-8AD7F95C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3A3CD2-734C-448D-B6D9-6183C662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49ED5-A354-4BB7-A46F-D0F6123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15770-C29A-40D3-AFFC-BE8FCA29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1BBB2-D391-4A7A-943A-EEBFF41F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9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674A1-97DF-4713-B775-5F8CE83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113085-2519-4985-BC6B-C045F2FC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1DE54-0ECB-4C07-ADAC-AA4AC8A2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BD621-65C4-416E-B9E6-0E78038E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59B14-1E0C-4A2E-8ADD-4F56BA9B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7FE2E-F47F-47A3-AA44-A0E41619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B046C-97D3-406E-AA11-FF0A2AE4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3CFB6-8994-4F08-B536-3B757560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E6A4F4-8C3B-47C1-A423-72C8381F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F0B9C0-24F4-4983-A733-DC853F8F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39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7C3FA-8C5D-47D7-9BBE-DA3C4541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6FD2C-CA04-4156-BB23-678AE2683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83591B-E7F0-4AC1-B7A8-6CE52A427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D2270B-4E90-40A5-95EF-571B1DE6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52A7D-1292-4ED2-BE4A-D652422D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2D7116-D479-4EAC-AAD5-73AF51D0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09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2126B-1011-4A42-B780-C0CF3DBC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A3221-678A-45EE-8BD9-43EFAE5B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7935EF-FA38-416E-ABE5-A080A0E78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A3F-35AB-4952-8A11-F23EC3E61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85D724-2EB4-4039-AD57-B495EC5A3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71848F-CE7D-47B4-8D03-8E47A0D2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5C3FE0-2733-4E71-8D70-D6969EC6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61DF57-C25E-4C6B-91D5-BA0DA4CB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57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B5BBF-ADA4-401A-AF0D-B6F43B5F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6E9998-1645-413B-BECE-20F87A1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AF72D0-A202-42E6-90BD-FD3D9BC3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AE4818-6D3F-4618-AD59-089E3C31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4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599C94-A871-4D72-BE7B-2E4577E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FEF6A4-9144-49E1-ACA4-F0B3C5B2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330F2D-43D6-4BAD-B645-DAE0A5B0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C0256-3A76-48A5-88AC-983C5464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CE540-6860-4F26-AD43-6E6DEFAF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D5EFD7-5569-427C-80F2-2BF668D59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15F0BF-E639-453F-8EF3-F01E580D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381B82-85CC-4947-8803-E36D358D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14F410-B9B0-4A91-AF9E-3FBB5789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42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50AAA-A68E-4487-A5B9-959C87D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35640D-C24E-4D6B-A345-E574E45BA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B26E2E-441C-4663-BFB2-7C67971F2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3EDDB3-58AE-47EE-941F-F5B34C90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E2FB9-BB9D-448C-9FFD-B03A1946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D2E82-F04B-4447-B730-3391A29E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0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EF2457-97DA-430B-B677-4B66B812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15A90B-5994-480D-873C-94DEE2BE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4A09E-B327-4D43-A6F3-BD1E4E116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7598-82C1-48AF-8E88-13F417AF573A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A3A7A-C6B6-4B4E-A1CC-35EF1D544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5A90A-3B75-430C-A291-94EADF2DA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97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7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1F90E98-77B6-4D67-AA17-6AB164409230}"/>
              </a:ext>
            </a:extLst>
          </p:cNvPr>
          <p:cNvSpPr>
            <a:spLocks/>
          </p:cNvSpPr>
          <p:nvPr/>
        </p:nvSpPr>
        <p:spPr>
          <a:xfrm>
            <a:off x="5745018" y="2151589"/>
            <a:ext cx="3600000" cy="591581"/>
          </a:xfrm>
          <a:prstGeom prst="roundRect">
            <a:avLst>
              <a:gd name="adj" fmla="val 6918"/>
            </a:avLst>
          </a:prstGeom>
          <a:solidFill>
            <a:srgbClr val="070A1B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1537E1C-B97A-41EE-9305-859C70890EB0}"/>
              </a:ext>
            </a:extLst>
          </p:cNvPr>
          <p:cNvSpPr>
            <a:spLocks/>
          </p:cNvSpPr>
          <p:nvPr/>
        </p:nvSpPr>
        <p:spPr>
          <a:xfrm>
            <a:off x="5745018" y="581891"/>
            <a:ext cx="3600000" cy="591581"/>
          </a:xfrm>
          <a:prstGeom prst="roundRect">
            <a:avLst>
              <a:gd name="adj" fmla="val 27215"/>
            </a:avLst>
          </a:prstGeom>
          <a:solidFill>
            <a:srgbClr val="070A1B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 </a:t>
            </a: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  <a:r>
              <a:rPr 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3CB399-B5A6-4359-B5BC-A176382DEF26}"/>
              </a:ext>
            </a:extLst>
          </p:cNvPr>
          <p:cNvSpPr txBox="1"/>
          <p:nvPr/>
        </p:nvSpPr>
        <p:spPr>
          <a:xfrm>
            <a:off x="5897852" y="2242667"/>
            <a:ext cx="322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alpha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Email…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3BB8F5-8E01-4F74-9DD1-AC6EFE92A5BE}"/>
              </a:ext>
            </a:extLst>
          </p:cNvPr>
          <p:cNvSpPr/>
          <p:nvPr/>
        </p:nvSpPr>
        <p:spPr>
          <a:xfrm>
            <a:off x="78943" y="581891"/>
            <a:ext cx="3220619" cy="553727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C98E859-F961-4482-9369-54F65CE30901}"/>
              </a:ext>
            </a:extLst>
          </p:cNvPr>
          <p:cNvSpPr/>
          <p:nvPr/>
        </p:nvSpPr>
        <p:spPr>
          <a:xfrm>
            <a:off x="2166001" y="643634"/>
            <a:ext cx="1027978" cy="468093"/>
          </a:xfrm>
          <a:prstGeom prst="roundRect">
            <a:avLst/>
          </a:prstGeom>
          <a:solidFill>
            <a:srgbClr val="22B14C"/>
          </a:solidFill>
          <a:ln>
            <a:solidFill>
              <a:srgbClr val="1F1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EDIT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7E4A4B4-991E-4DFE-8434-A2DB32867358}"/>
              </a:ext>
            </a:extLst>
          </p:cNvPr>
          <p:cNvSpPr/>
          <p:nvPr/>
        </p:nvSpPr>
        <p:spPr>
          <a:xfrm>
            <a:off x="6401886" y="5352915"/>
            <a:ext cx="2271059" cy="674708"/>
          </a:xfrm>
          <a:prstGeom prst="roundRect">
            <a:avLst/>
          </a:prstGeom>
          <a:solidFill>
            <a:srgbClr val="C00000"/>
          </a:solidFill>
          <a:ln>
            <a:solidFill>
              <a:srgbClr val="1F1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Create Account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0A68850-40AE-433B-9178-22CC03417B1D}"/>
              </a:ext>
            </a:extLst>
          </p:cNvPr>
          <p:cNvSpPr>
            <a:spLocks/>
          </p:cNvSpPr>
          <p:nvPr/>
        </p:nvSpPr>
        <p:spPr>
          <a:xfrm>
            <a:off x="5745018" y="2930939"/>
            <a:ext cx="3600000" cy="591581"/>
          </a:xfrm>
          <a:prstGeom prst="roundRect">
            <a:avLst>
              <a:gd name="adj" fmla="val 6918"/>
            </a:avLst>
          </a:prstGeom>
          <a:solidFill>
            <a:srgbClr val="070A1B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A345E57-9565-4DC2-8906-E51ED962829E}"/>
              </a:ext>
            </a:extLst>
          </p:cNvPr>
          <p:cNvSpPr txBox="1"/>
          <p:nvPr/>
        </p:nvSpPr>
        <p:spPr>
          <a:xfrm>
            <a:off x="5897851" y="3032992"/>
            <a:ext cx="322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alpha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Password…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01ACF65-C6C4-4979-9398-CC1C0C0DE369}"/>
              </a:ext>
            </a:extLst>
          </p:cNvPr>
          <p:cNvSpPr/>
          <p:nvPr/>
        </p:nvSpPr>
        <p:spPr>
          <a:xfrm>
            <a:off x="6418465" y="4500637"/>
            <a:ext cx="2271059" cy="674708"/>
          </a:xfrm>
          <a:prstGeom prst="roundRect">
            <a:avLst/>
          </a:prstGeom>
          <a:solidFill>
            <a:srgbClr val="00B050"/>
          </a:solidFill>
          <a:ln>
            <a:solidFill>
              <a:srgbClr val="1F1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3357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FFFFFF"/>
      </a:dk1>
      <a:lt1>
        <a:sysClr val="window" lastClr="20202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4AC702EC2C474BBA1343D34D6CAAF2" ma:contentTypeVersion="13" ma:contentTypeDescription="Ein neues Dokument erstellen." ma:contentTypeScope="" ma:versionID="22e95dfc1bb72a5b49c4d9d5e278ec03">
  <xsd:schema xmlns:xsd="http://www.w3.org/2001/XMLSchema" xmlns:xs="http://www.w3.org/2001/XMLSchema" xmlns:p="http://schemas.microsoft.com/office/2006/metadata/properties" xmlns:ns3="951237c1-21f2-4896-8206-b64200021fb9" xmlns:ns4="befe304b-387e-49d3-a343-bd24cb0a16e2" targetNamespace="http://schemas.microsoft.com/office/2006/metadata/properties" ma:root="true" ma:fieldsID="13a8b662ae708cc9bafedde774097920" ns3:_="" ns4:_="">
    <xsd:import namespace="951237c1-21f2-4896-8206-b64200021fb9"/>
    <xsd:import namespace="befe304b-387e-49d3-a343-bd24cb0a16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237c1-21f2-4896-8206-b64200021f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e304b-387e-49d3-a343-bd24cb0a16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0616D4-21CA-4713-98C3-A5CBD223A70E}">
  <ds:schemaRefs>
    <ds:schemaRef ds:uri="befe304b-387e-49d3-a343-bd24cb0a16e2"/>
    <ds:schemaRef ds:uri="http://schemas.microsoft.com/office/2006/documentManagement/types"/>
    <ds:schemaRef ds:uri="http://purl.org/dc/dcmitype/"/>
    <ds:schemaRef ds:uri="http://www.w3.org/XML/1998/namespace"/>
    <ds:schemaRef ds:uri="951237c1-21f2-4896-8206-b64200021fb9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507FF4C-CCC2-4FEE-BF02-A54F771E8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1237c1-21f2-4896-8206-b64200021fb9"/>
    <ds:schemaRef ds:uri="befe304b-387e-49d3-a343-bd24cb0a16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3EA3E4-F776-4573-8E49-E2CA3376C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Eglseder</dc:creator>
  <cp:lastModifiedBy>Tobias Eglseder</cp:lastModifiedBy>
  <cp:revision>6</cp:revision>
  <dcterms:created xsi:type="dcterms:W3CDTF">2022-04-28T21:57:45Z</dcterms:created>
  <dcterms:modified xsi:type="dcterms:W3CDTF">2022-05-03T14:01:54Z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0x010100024AC702EC2C474BBA1343D34D6CAAF2</vt:lpwstr>
  </property>
</Properties>
</file>