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4CCBA7-C06C-48CB-A208-870731BF2309}">
          <p14:sldIdLst>
            <p14:sldId id="256"/>
            <p14:sldId id="257"/>
            <p14:sldId id="258"/>
          </p14:sldIdLst>
        </p14:section>
        <p14:section name="Untitled Section" id="{9CC28030-0FE0-490B-9EB3-A24288C3087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3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6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9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16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06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22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0919-1BB9-453F-908B-0B9BC25C021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0919-1BB9-453F-908B-0B9BC25C021C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AD11-97BF-41AC-A179-3D34BEC034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2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Parking Management in a Mall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3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4224"/>
            <a:ext cx="8229600" cy="38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8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447800"/>
            <a:ext cx="340560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43719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01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 Detects parking space availability using </a:t>
            </a:r>
            <a:r>
              <a:rPr lang="en-US" sz="2500" dirty="0" err="1" smtClean="0"/>
              <a:t>IoT</a:t>
            </a:r>
            <a:r>
              <a:rPr lang="en-US" sz="2500" dirty="0" smtClean="0"/>
              <a:t> sensors. </a:t>
            </a:r>
          </a:p>
          <a:p>
            <a:r>
              <a:rPr lang="en-US" sz="2500" dirty="0" smtClean="0"/>
              <a:t> Provides real-time updates of parking spots through a web application. </a:t>
            </a:r>
          </a:p>
          <a:p>
            <a:r>
              <a:rPr lang="en-US" sz="2500" dirty="0" smtClean="0"/>
              <a:t> Displaying the availability .</a:t>
            </a:r>
          </a:p>
          <a:p>
            <a:r>
              <a:rPr lang="en-US" sz="2500" dirty="0" smtClean="0"/>
              <a:t> Integrates AWS services such as </a:t>
            </a:r>
            <a:r>
              <a:rPr lang="en-US" sz="2500" dirty="0" err="1" smtClean="0"/>
              <a:t>DynamoDB</a:t>
            </a:r>
            <a:r>
              <a:rPr lang="en-US" sz="2500" dirty="0" smtClean="0"/>
              <a:t>, Lambda, and </a:t>
            </a:r>
            <a:r>
              <a:rPr lang="en-US" sz="2500" dirty="0" err="1" smtClean="0"/>
              <a:t>IoT</a:t>
            </a:r>
            <a:r>
              <a:rPr lang="en-US" sz="2500" dirty="0" smtClean="0"/>
              <a:t> Core for backend management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5902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1.  </a:t>
            </a:r>
            <a:r>
              <a:rPr lang="en-US" sz="2400" dirty="0" err="1" smtClean="0"/>
              <a:t>IoT</a:t>
            </a:r>
            <a:r>
              <a:rPr lang="en-US" sz="2400" dirty="0" smtClean="0"/>
              <a:t> Devices (Ultrasonic Sensors): These sensors detect whether a parking spot is occupied or available. </a:t>
            </a:r>
          </a:p>
          <a:p>
            <a:pPr marL="0" indent="0">
              <a:buNone/>
            </a:pPr>
            <a:r>
              <a:rPr lang="en-US" sz="2400" dirty="0" smtClean="0"/>
              <a:t>2.  AWS </a:t>
            </a:r>
            <a:r>
              <a:rPr lang="en-US" sz="2400" dirty="0" err="1" smtClean="0"/>
              <a:t>IoT</a:t>
            </a:r>
            <a:r>
              <a:rPr lang="en-US" sz="2400" dirty="0" smtClean="0"/>
              <a:t> Core: Facilitates the communication between </a:t>
            </a:r>
            <a:r>
              <a:rPr lang="en-US" sz="2400" dirty="0" err="1" smtClean="0"/>
              <a:t>IoT</a:t>
            </a:r>
            <a:r>
              <a:rPr lang="en-US" sz="2400" dirty="0" smtClean="0"/>
              <a:t> devices and the cloud infrastructure. </a:t>
            </a:r>
          </a:p>
          <a:p>
            <a:pPr marL="0" indent="0">
              <a:buNone/>
            </a:pPr>
            <a:r>
              <a:rPr lang="en-US" sz="2400" dirty="0" smtClean="0"/>
              <a:t>3.  AWS Lambda: Executes the </a:t>
            </a:r>
            <a:r>
              <a:rPr lang="en-US" sz="2400" dirty="0" err="1" smtClean="0"/>
              <a:t>serverless</a:t>
            </a:r>
            <a:r>
              <a:rPr lang="en-US" sz="2400" dirty="0" smtClean="0"/>
              <a:t> backend logic, including sensor data handling, database interactions, and API responses. </a:t>
            </a:r>
          </a:p>
          <a:p>
            <a:pPr marL="0" indent="0">
              <a:buNone/>
            </a:pPr>
            <a:r>
              <a:rPr lang="en-US" sz="2400" dirty="0" smtClean="0"/>
              <a:t>4.  </a:t>
            </a:r>
            <a:r>
              <a:rPr lang="en-US" sz="2400" dirty="0" err="1" smtClean="0"/>
              <a:t>DynamoDB</a:t>
            </a:r>
            <a:r>
              <a:rPr lang="en-US" sz="2400" dirty="0" smtClean="0"/>
              <a:t>: A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used to store parking space data, including real-time sensor status and reservation information. </a:t>
            </a:r>
          </a:p>
          <a:p>
            <a:pPr marL="0" indent="0">
              <a:buNone/>
            </a:pPr>
            <a:r>
              <a:rPr lang="en-US" sz="2400" dirty="0" smtClean="0"/>
              <a:t>5.  API Gateway: Exposes API endpoints for the web application to interact with the backend. </a:t>
            </a:r>
          </a:p>
          <a:p>
            <a:pPr marL="0" indent="0">
              <a:buNone/>
            </a:pPr>
            <a:r>
              <a:rPr lang="en-US" sz="2400" dirty="0" smtClean="0"/>
              <a:t>6.  Web Application (Frontend): Displays real-time parking information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48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IDE program for Esp8266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8" y="1600200"/>
            <a:ext cx="80500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Aws</a:t>
            </a:r>
            <a:r>
              <a:rPr lang="en-US" dirty="0" smtClean="0"/>
              <a:t> IOT Core -  MQTT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– parking dat</a:t>
            </a:r>
            <a:r>
              <a:rPr lang="en-US" dirty="0"/>
              <a:t>a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8" y="1600200"/>
            <a:ext cx="805008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9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r>
              <a:rPr lang="en-US" dirty="0" smtClean="0"/>
              <a:t> – for Parking Data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600200"/>
            <a:ext cx="80500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63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 – parking data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600200"/>
            <a:ext cx="80500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64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" y="1600200"/>
            <a:ext cx="80500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27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187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Parking Management in a Mall </vt:lpstr>
      <vt:lpstr>Objective </vt:lpstr>
      <vt:lpstr>SYSTEM ARCHITECTURE</vt:lpstr>
      <vt:lpstr>Arduino IDE program for Esp8266</vt:lpstr>
      <vt:lpstr>Aws IOT Core -  MQTT</vt:lpstr>
      <vt:lpstr>Lambda – parking data</vt:lpstr>
      <vt:lpstr>DynamoDB – for Parking Data </vt:lpstr>
      <vt:lpstr>API gateway – parking data</vt:lpstr>
      <vt:lpstr>Web</vt:lpstr>
      <vt:lpstr>Web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Management in a Mall</dc:title>
  <dc:creator>Admin</dc:creator>
  <cp:lastModifiedBy>Admin</cp:lastModifiedBy>
  <cp:revision>3</cp:revision>
  <dcterms:created xsi:type="dcterms:W3CDTF">2024-10-20T18:25:44Z</dcterms:created>
  <dcterms:modified xsi:type="dcterms:W3CDTF">2024-10-20T18:54:55Z</dcterms:modified>
</cp:coreProperties>
</file>