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131CD-F76E-4F06-8E29-A1C067BD4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48C76E-7BCB-4ACD-AB1E-331A242E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8B8C7-C8E2-41AC-A721-0F095CE6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61D0F-BD79-4673-A64C-D73936D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9B3C0-C452-4162-97A2-575968E1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6255D-F190-4554-B09E-40C0B8AE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E69434-37D7-4592-A63B-477CA2A84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3DA5E-6A1A-4345-ACD2-17C9E2CB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548E3-D3C3-4099-845C-1FE523DA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C2907-BF44-439F-82D9-BFF61E42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7DA89F-2AD2-4956-A3D0-9B4F39A68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5D3EA-C514-40DB-9C9F-1B58BD12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E262D-228D-4C30-914A-70034CF6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B2C16-65B4-45FC-A6E9-00C9A52C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B93138-1227-4111-93D8-52BB0087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966E6-CB69-4490-8D70-F3CF957C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3F19B-6829-4CBA-AA69-E2938A8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D3DC7-1470-42B9-B57D-B26111C2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A4AFA-766D-4FD6-B5C4-909E73C1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5B35D-5299-4DFD-8DCF-25E64CC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8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804F8-0E2D-4293-9F76-04DE45AF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D4AC47-58CC-401C-AEE9-CDEB6729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1A2E1-2146-4611-AC2D-E8830506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E3B4D-31BC-4D38-99CF-B215F619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49526-9214-4E81-BABF-E29EE58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573F6-B8D3-4535-A3B9-79DEE867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BEC28-660B-41B5-8D0E-02DE249CC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B96DF8-586A-445F-9E1E-36AECCE5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90DB49-288D-4150-BD26-B1AC64F6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DE6EA3-6002-4482-9D41-A7AF1EE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DF245-06F6-461C-9CC0-AAF549E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A0C6C-81BC-4A77-8561-082CA985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DC5B1-A3B3-49B2-9B94-E6657B76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7AC183-8CB3-4D10-BE03-E97F3419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448104-8152-41DB-9591-EF8D2418A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9E58D2-753D-47D1-9AA5-4D7A0F665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48F071-5115-4AE7-A558-E76B2C48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19E450-CAEF-463D-877F-A9BFA732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4D86A4-5C9A-4A7B-B843-B8AD2FB8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7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FC398-F0F8-40E2-84BE-A22CA93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73796-89E3-4BDA-B849-E2D54059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38ACE-9F68-4BA8-BCEB-880B306A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B9156-3C68-4B4C-AB0C-6AA74AE9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36136-19DB-49CD-A818-DEB97BD9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133C57-0DBF-47BC-B628-7882222B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B190F-0127-4BD2-9771-0755D450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676DD-89EE-4A80-8B9B-5D22767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335A4-6865-42D3-9E92-A305F08C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A44A61-ECFC-4336-A314-333B1E0B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C9912-BDEB-4A12-ADD3-42674824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5C7089-4DE5-41E5-B8FF-F4729D11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7B7F3C-2E27-4A22-92AD-D64D08AC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4C4A8-3C3F-4A97-88F6-16D795B3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007E80-AC76-40FD-9193-368B64745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A9A381-D7C6-4D6B-8CC3-BF1337CF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1D4975-D682-46DE-9579-FEA559B7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BFE4AF-E200-49CD-8108-199AC2ED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2053D9-B4F6-4422-8648-5CF0ACB5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9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2A7B2-5E61-4733-B2E8-F4D5BE90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935D0C-C7EC-4C2F-82E5-EAED8A1F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BF6131-A385-4F72-94A0-C5800E9F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A894-2181-4BA2-847E-266D83AF51CC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E741D-CCAC-4595-AE35-6DDE494C3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76E0B-0CFC-40A0-9C73-0BDD56A50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6197-8D24-4D0F-B4BE-463FE39A4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9666B-1841-4E3D-94B5-1F31AFAACB35}"/>
              </a:ext>
            </a:extLst>
          </p:cNvPr>
          <p:cNvSpPr txBox="1"/>
          <p:nvPr/>
        </p:nvSpPr>
        <p:spPr>
          <a:xfrm>
            <a:off x="394448" y="286870"/>
            <a:ext cx="53608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/>
              <a:t>Авария ракеты-носителя «Ариан-5»</a:t>
            </a:r>
          </a:p>
        </p:txBody>
      </p:sp>
      <p:pic>
        <p:nvPicPr>
          <p:cNvPr id="1026" name="Picture 2" descr="Ариан-5 — Википедия">
            <a:extLst>
              <a:ext uri="{FF2B5EF4-FFF2-40B4-BE49-F238E27FC236}">
                <a16:creationId xmlns:a16="http://schemas.microsoft.com/office/drawing/2014/main" id="{2D2120D5-9C67-41BE-9C61-963610D6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27" y="143435"/>
            <a:ext cx="4380753" cy="657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4CA4B-E07D-4FB9-AD6E-946F08E04DC7}"/>
              </a:ext>
            </a:extLst>
          </p:cNvPr>
          <p:cNvSpPr txBox="1"/>
          <p:nvPr/>
        </p:nvSpPr>
        <p:spPr>
          <a:xfrm>
            <a:off x="394447" y="1059323"/>
            <a:ext cx="470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 история о том как за 40 секунд потерять 7 миллиардов долларов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1D5E-6039-4CBE-80F9-1D42F89A1B67}"/>
              </a:ext>
            </a:extLst>
          </p:cNvPr>
          <p:cNvSpPr txBox="1"/>
          <p:nvPr/>
        </p:nvSpPr>
        <p:spPr>
          <a:xfrm flipH="1">
            <a:off x="166802" y="6436514"/>
            <a:ext cx="3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1030" name="Picture 6" descr="Топ-8 программных багов, наделавших шумиху в мире | Techrocks">
            <a:extLst>
              <a:ext uri="{FF2B5EF4-FFF2-40B4-BE49-F238E27FC236}">
                <a16:creationId xmlns:a16="http://schemas.microsoft.com/office/drawing/2014/main" id="{89516726-A303-42BE-82A3-BEC13F51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2259242"/>
            <a:ext cx="5488839" cy="39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0B278232-5DCE-4A22-878A-1F10B1646E57}"/>
              </a:ext>
            </a:extLst>
          </p:cNvPr>
          <p:cNvSpPr/>
          <p:nvPr/>
        </p:nvSpPr>
        <p:spPr>
          <a:xfrm rot="10800000">
            <a:off x="6157253" y="3917576"/>
            <a:ext cx="887506" cy="502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FE05B-63AC-4391-B00F-5E2ED321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8" y="132043"/>
            <a:ext cx="10515600" cy="1325563"/>
          </a:xfrm>
        </p:spPr>
        <p:txBody>
          <a:bodyPr/>
          <a:lstStyle/>
          <a:p>
            <a:r>
              <a:rPr lang="ru-RU" dirty="0"/>
              <a:t>Техническая составляющая </a:t>
            </a:r>
            <a:r>
              <a:rPr lang="en-US" dirty="0"/>
              <a:t>Ariane-5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3243B1-5226-4457-AB1A-10EFB747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47" y="1246094"/>
            <a:ext cx="7490572" cy="53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B7422-7AAD-4B40-B15A-1859B4771741}"/>
              </a:ext>
            </a:extLst>
          </p:cNvPr>
          <p:cNvSpPr txBox="1"/>
          <p:nvPr/>
        </p:nvSpPr>
        <p:spPr>
          <a:xfrm flipH="1">
            <a:off x="166802" y="6436514"/>
            <a:ext cx="3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05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FE05B-63AC-4391-B00F-5E2ED321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481" y="0"/>
            <a:ext cx="10515600" cy="1325563"/>
          </a:xfrm>
        </p:spPr>
        <p:txBody>
          <a:bodyPr/>
          <a:lstStyle/>
          <a:p>
            <a:r>
              <a:rPr lang="ru-RU" dirty="0"/>
              <a:t>Фазы развития процесса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B7422-7AAD-4B40-B15A-1859B4771741}"/>
              </a:ext>
            </a:extLst>
          </p:cNvPr>
          <p:cNvSpPr txBox="1"/>
          <p:nvPr/>
        </p:nvSpPr>
        <p:spPr>
          <a:xfrm flipH="1">
            <a:off x="166802" y="6436514"/>
            <a:ext cx="3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D659EE-1A94-43D7-A6AA-3B126BBA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21" y="1036939"/>
            <a:ext cx="8125385" cy="55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0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76A590-9F69-4FC7-AD6C-796481C2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80" y="1690688"/>
            <a:ext cx="6858638" cy="465101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51C1AC-7762-4482-BBF5-447D2D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152" y="170330"/>
            <a:ext cx="10515600" cy="1325563"/>
          </a:xfrm>
        </p:spPr>
        <p:txBody>
          <a:bodyPr/>
          <a:lstStyle/>
          <a:p>
            <a:r>
              <a:rPr lang="ru-RU" dirty="0"/>
              <a:t>Причины и истоки аварии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4A060-D06E-4012-BD90-0F66FBBC5602}"/>
              </a:ext>
            </a:extLst>
          </p:cNvPr>
          <p:cNvSpPr txBox="1"/>
          <p:nvPr/>
        </p:nvSpPr>
        <p:spPr>
          <a:xfrm flipH="1">
            <a:off x="166802" y="6436514"/>
            <a:ext cx="3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68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51C1AC-7762-4482-BBF5-447D2D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0" y="71719"/>
            <a:ext cx="10515600" cy="1325563"/>
          </a:xfrm>
        </p:spPr>
        <p:txBody>
          <a:bodyPr/>
          <a:lstStyle/>
          <a:p>
            <a:r>
              <a:rPr lang="ru-RU" dirty="0"/>
              <a:t>Проблемы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4A060-D06E-4012-BD90-0F66FBBC5602}"/>
              </a:ext>
            </a:extLst>
          </p:cNvPr>
          <p:cNvSpPr txBox="1"/>
          <p:nvPr/>
        </p:nvSpPr>
        <p:spPr>
          <a:xfrm flipH="1">
            <a:off x="166802" y="6436514"/>
            <a:ext cx="3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4F59E7C-9BD6-4985-B937-247A15EB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60" y="2375041"/>
            <a:ext cx="6655980" cy="210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5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251C1AC-7762-4482-BBF5-447D2D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15" y="78783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4A060-D06E-4012-BD90-0F66FBBC5602}"/>
              </a:ext>
            </a:extLst>
          </p:cNvPr>
          <p:cNvSpPr txBox="1"/>
          <p:nvPr/>
        </p:nvSpPr>
        <p:spPr>
          <a:xfrm flipH="1">
            <a:off x="166802" y="6436514"/>
            <a:ext cx="33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8E244E-F99E-41C2-B973-D5D7B3BB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2" y="1597170"/>
            <a:ext cx="5169744" cy="33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riane 5 fairing cleared for Webb launch after “perfect” performance on  last flight – Spaceflight Now">
            <a:extLst>
              <a:ext uri="{FF2B5EF4-FFF2-40B4-BE49-F238E27FC236}">
                <a16:creationId xmlns:a16="http://schemas.microsoft.com/office/drawing/2014/main" id="{67CDA4C5-9692-4EC1-8E37-2B3A7A06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52" y="1597169"/>
            <a:ext cx="5433721" cy="33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pa itu Meme Social Credit? Simak Penjelasan Berikut Ini - Info Semarang  Raya">
            <a:extLst>
              <a:ext uri="{FF2B5EF4-FFF2-40B4-BE49-F238E27FC236}">
                <a16:creationId xmlns:a16="http://schemas.microsoft.com/office/drawing/2014/main" id="{3DAF0DCE-101B-409E-A1F1-FF757570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44" y="4934526"/>
            <a:ext cx="2529321" cy="16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22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Техническая составляющая Ariane-5</vt:lpstr>
      <vt:lpstr>Фазы развития процесса</vt:lpstr>
      <vt:lpstr>Причины и истоки аварии </vt:lpstr>
      <vt:lpstr>Проблемы кода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Нуруллаев</dc:creator>
  <cp:lastModifiedBy>Даниил Нуруллаев</cp:lastModifiedBy>
  <cp:revision>5</cp:revision>
  <dcterms:created xsi:type="dcterms:W3CDTF">2022-10-24T16:11:40Z</dcterms:created>
  <dcterms:modified xsi:type="dcterms:W3CDTF">2022-10-24T20:32:25Z</dcterms:modified>
</cp:coreProperties>
</file>