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5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50422-FE2A-459A-9DB4-EB2F575B3F8A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1F1BF9-EF32-407B-933D-E80AF03EE0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D8260-3932-47D0-BD10-16D1D3B96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Дмитрий Донской. Куликовская битва.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05D73A-B2B9-430F-8E90-DC3A32DB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402" y="5290456"/>
            <a:ext cx="3796598" cy="1026621"/>
          </a:xfrm>
        </p:spPr>
        <p:txBody>
          <a:bodyPr/>
          <a:lstStyle/>
          <a:p>
            <a:r>
              <a:rPr lang="ru-RU" dirty="0"/>
              <a:t>Подготовил:</a:t>
            </a:r>
          </a:p>
          <a:p>
            <a:r>
              <a:rPr lang="ru-RU" dirty="0"/>
              <a:t>Нуруллаев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41351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02A1E-00A2-4145-8ADF-5A706374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41412-FC52-49B7-83E1-DFC6854D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Куликовская битва имела громадное значение для северной Руси и для Москвы.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Современники считали ее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величайшим событием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 победителю татар, великому князю Дмитрию, дали почетное прозвище "Донского" за победу на Дону. Военное значение Куликовской победы заключалось в том, что она уничтожила прежнее убеждение в непобедимости Орды и показала, что Русь окрепла для борьбы за независимость.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583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E66C6-256E-4556-A019-F9197DD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E1B26-F7B4-4863-B4D0-7FECCEE6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Ф.С. </a:t>
            </a:r>
            <a:r>
              <a:rPr lang="ru-RU" dirty="0" err="1">
                <a:effectLst/>
                <a:latin typeface="Arial" panose="020B0604020202020204" pitchFamily="34" charset="0"/>
              </a:rPr>
              <a:t>Капица</a:t>
            </a:r>
            <a:r>
              <a:rPr lang="ru-RU" dirty="0">
                <a:effectLst/>
                <a:latin typeface="Arial" panose="020B0604020202020204" pitchFamily="34" charset="0"/>
              </a:rPr>
              <a:t>, В.А. Григорьев, История отечества. – М.: </a:t>
            </a:r>
            <a:r>
              <a:rPr lang="ru-RU" dirty="0" err="1">
                <a:effectLst/>
                <a:latin typeface="Arial" panose="020B0604020202020204" pitchFamily="34" charset="0"/>
              </a:rPr>
              <a:t>Эксмо</a:t>
            </a:r>
            <a:r>
              <a:rPr lang="ru-RU" dirty="0">
                <a:effectLst/>
                <a:latin typeface="Arial" panose="020B0604020202020204" pitchFamily="34" charset="0"/>
              </a:rPr>
              <a:t>-Пресс, 2005. – 544 с.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Ю.И. </a:t>
            </a:r>
            <a:r>
              <a:rPr lang="ru-RU" dirty="0" err="1">
                <a:effectLst/>
                <a:latin typeface="Arial" panose="020B0604020202020204" pitchFamily="34" charset="0"/>
              </a:rPr>
              <a:t>Лошиц</a:t>
            </a:r>
            <a:r>
              <a:rPr lang="ru-RU" dirty="0">
                <a:effectLst/>
                <a:latin typeface="Arial" panose="020B0604020202020204" pitchFamily="34" charset="0"/>
              </a:rPr>
              <a:t>, Дмитрий Донской. - М.: Молодая гвардия, 1983. – 365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72929C-C706-4445-B3B7-427CAD7D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5" y="1954018"/>
            <a:ext cx="3060384" cy="40805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37C2F-C0BE-4B9C-9C21-F18AAE4EF9BE}"/>
              </a:ext>
            </a:extLst>
          </p:cNvPr>
          <p:cNvSpPr txBox="1"/>
          <p:nvPr/>
        </p:nvSpPr>
        <p:spPr>
          <a:xfrm>
            <a:off x="3554963" y="2034073"/>
            <a:ext cx="8117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Дмитрий Донской родился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октября 1350 года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Отец его великий князь Иван Иванович Красный. Правил Дмитрий Иванович с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1359 – 1389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гг.</a:t>
            </a:r>
          </a:p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смерти своего отца, в 1359 году, Дмитрий Иванович, в девятилетнем возрасте становится великим князем московским. По духовной грамоте Ивана Красного, воспитателем и наставником Дмитрия назначен митрополит Алексей.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0D0356-6616-41A1-B8D2-3F995E41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30" y="1747779"/>
            <a:ext cx="5906278" cy="4023360"/>
          </a:xfrm>
        </p:spPr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время княжения Дмитрия Донского основательно расширились границы Московских земель. Преобразовалось обличие великокняжеского престола. В 1366 году Дмитрий Иванович выстроил новый белокаменный Московский кремль. В 1368 и 1370 годах у стен кремля Дмитрий нанес удар Ольгерду, литовскому князю.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07EEC-F480-44F5-91F9-E4871722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" y="1973641"/>
            <a:ext cx="5746151" cy="34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108EEB-542D-4980-BA8A-AA932E62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Важнейшим стремлением великого князя было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слияние всех земель Руси в одно государство.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Брак с суздальской и нижегородской княжной Евдокией способствовал созданию прочных отношений Москвы с Нижним Новгородом.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Дмитрий Донской был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предусмотрительным стратегом и политиком.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Укреплялась власть, объединялись княжества Руси под покровительством Москвы. Все это происходило в обстановке раздоров и усобицы между противниками за трон Золотой Орды. В 1374 году Дмитрий Иванович отказывается выплачивать дань великому хану Мамаю. Это было началом открытого противоборства татаро-монгольскому игу.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5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65C3-EFF7-4AE7-AB61-FAF51E6F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102E4-29C7-44FC-B8CF-2E51078A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Важнейшим событием в жизни Дмитрия Донского стало Куликовское сражение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сентября 1380 года. Объединенные русские войска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 берегу Дона и Непрядвы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предводительством великого князя Дмитрия разгромили татаро-монгольское войско Мамая.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«Сказанию о Мамаевом побоище» Дмитрий Донской храбро сражался с врагами и был ранен. С тех пор московского князя Дмитрия Ивановича прозвали Донским.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B1300-E474-46BE-A848-72DD9C6E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5" y="2023948"/>
            <a:ext cx="5219265" cy="36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9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692C8E-1C6D-49A9-A2CD-39B19316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Битва на Куликовом поле в 1380 году - одно из самых важных событий в истории средневековой Руси, которое во многом предопределило последующее развитие Российского государства.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Куликовская битва стала отправной точкой освобождения Северо-Восточной Руси от татаро-монгольского ига. Усиливающее могущество Московского княжения, закрепление его главенства среди русских княжений, уклонение от долгового соглашения об уплате дани послужили основанием для подготовки к большому походу Золотой Орды Мамая на Русь. 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652C0B-1441-438D-B0FB-BE758B7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12" y="1845734"/>
            <a:ext cx="5482668" cy="4023360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Сражение началось с нескольких малых конфликтов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передовых отрядов, после произошел знаменитый поединок татарского богатыря Челубея с русским богатырем иноком Александром Пересветом. Богатыри пали мёртвыми, но победа была за Пересветом, его конь довез до русской рати, а вот Челубея Александр сумел выбить из седла.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BA559-4EE1-4A6C-87F6-5BB64B45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3" y="2000789"/>
            <a:ext cx="5322464" cy="37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B6FF70-3875-4C80-B91A-B1EAEAE3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 Битва на Куликовом поле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является крупнейшим сражением средневековой эпохи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На поле сошлось более 100 тысяч воинов, который нанесли сокрушительный удар золотоордынскому игу. И все же окончательно освободиться от ига не удалось, Мамая вскоре убили, управлять ордой стал хан Тохтамыш. В 1382 году с огромным полчищем он выдвинулся на русские земли.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098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1EDDCF-9C59-473B-8166-6529D472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1845734"/>
            <a:ext cx="10222618" cy="4023360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Куликовская битва неизменно являлась объектом сосредоточения интереса и изучения в разнообразных областях дипломатической, научной и политической жизни русского общества XV-XX столетий. В соответствии с одним преданием, император Петр I, осмотрел поле Куликовской славы и отдал приказ заклеймить растущие дубы Зеленой Дубравы, наложив этим запрет на их вырубку. Однако настоящий интерес к памятникам Куликова поля возникает в начале XIX столетия.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929936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614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Ретро</vt:lpstr>
      <vt:lpstr>Дмитрий Донской. Куликовская битва.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литературы: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Дмитрий Донской. Куликовская битва.</dc:title>
  <dc:creator>Alex</dc:creator>
  <cp:lastModifiedBy>Alex</cp:lastModifiedBy>
  <cp:revision>5</cp:revision>
  <dcterms:created xsi:type="dcterms:W3CDTF">2020-10-13T05:29:23Z</dcterms:created>
  <dcterms:modified xsi:type="dcterms:W3CDTF">2020-10-13T06:05:38Z</dcterms:modified>
</cp:coreProperties>
</file>