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74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Játék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</a:t>
            </a:r>
            <a:r>
              <a:rPr lang="hu-HU" dirty="0" err="1" smtClean="0"/>
              <a:t>Rapcsák</a:t>
            </a:r>
            <a:r>
              <a:rPr lang="hu-HU" dirty="0" smtClean="0"/>
              <a:t> Dóra 9akny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7928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Bevezető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Ez egy </a:t>
            </a:r>
            <a:r>
              <a:rPr lang="hu-HU" dirty="0" err="1" smtClean="0"/>
              <a:t>fantasy</a:t>
            </a:r>
            <a:r>
              <a:rPr lang="hu-HU" dirty="0" smtClean="0"/>
              <a:t>, </a:t>
            </a:r>
            <a:r>
              <a:rPr lang="hu-HU" dirty="0" err="1" smtClean="0"/>
              <a:t>mystery</a:t>
            </a:r>
            <a:r>
              <a:rPr lang="hu-HU" dirty="0" smtClean="0"/>
              <a:t> témájú játék, ami egy 1900-as </a:t>
            </a:r>
            <a:r>
              <a:rPr lang="hu-HU" dirty="0" err="1" smtClean="0"/>
              <a:t>évekbeni</a:t>
            </a:r>
            <a:r>
              <a:rPr lang="hu-HU" dirty="0" smtClean="0"/>
              <a:t> iskolában játszódik.</a:t>
            </a:r>
          </a:p>
          <a:p>
            <a:r>
              <a:rPr lang="hu-HU" dirty="0" smtClean="0"/>
              <a:t>A történet során megismerkedhetünk az emberfeletti lények világával.</a:t>
            </a:r>
          </a:p>
          <a:p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/>
          <a:srcRect r="16229"/>
          <a:stretch/>
        </p:blipFill>
        <p:spPr>
          <a:xfrm>
            <a:off x="4622932" y="3725950"/>
            <a:ext cx="4390440" cy="279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2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Kezdet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212048" y="1527317"/>
            <a:ext cx="4457700" cy="3777622"/>
          </a:xfrm>
        </p:spPr>
        <p:txBody>
          <a:bodyPr/>
          <a:lstStyle/>
          <a:p>
            <a:r>
              <a:rPr lang="hu-HU" dirty="0" smtClean="0"/>
              <a:t>A történet azzal kezdődik, hogy a játékost felveszik egy bentlakásos iskolába</a:t>
            </a:r>
          </a:p>
          <a:p>
            <a:r>
              <a:rPr lang="hu-HU" dirty="0" smtClean="0"/>
              <a:t>A játékos barátokat szerez és jól érzi magát, viszont az éj leple alatt titokzatos eltűnések és gyilkosságok történnek</a:t>
            </a:r>
            <a:r>
              <a:rPr lang="hu-HU" dirty="0" smtClean="0"/>
              <a:t>.</a:t>
            </a:r>
            <a:endParaRPr lang="hu-HU" dirty="0" smtClean="0"/>
          </a:p>
          <a:p>
            <a:r>
              <a:rPr lang="hu-HU" dirty="0" smtClean="0"/>
              <a:t>Amikor a játékos egyik osztálytársa eltűnik, ő és a barátai úgy döntenek, hogy utána járnak </a:t>
            </a:r>
          </a:p>
          <a:p>
            <a:r>
              <a:rPr lang="hu-HU" dirty="0" smtClean="0"/>
              <a:t>Ezzel elkezdődik a nyomozás</a:t>
            </a:r>
            <a:endParaRPr lang="hu-HU" dirty="0"/>
          </a:p>
        </p:txBody>
      </p:sp>
      <p:pic>
        <p:nvPicPr>
          <p:cNvPr id="1026" name="Picture 2" descr="Sekolah member ENHYPEN dalam Dark Moon: The Blood Altar with ENHYPEN, Apa  Saja Kegiatan Mereka? - Aspirasik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7" r="8917"/>
          <a:stretch/>
        </p:blipFill>
        <p:spPr bwMode="auto">
          <a:xfrm>
            <a:off x="7048768" y="3974842"/>
            <a:ext cx="3915945" cy="238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764" y="997178"/>
            <a:ext cx="2750197" cy="272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99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Nyomozás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baráti kör közösen nyomokat keresnek, amik a bűnöshöz vezethetnek.</a:t>
            </a:r>
          </a:p>
          <a:p>
            <a:r>
              <a:rPr lang="hu-HU" dirty="0" smtClean="0"/>
              <a:t>A történet ennek a szakaszában a játékos be tudja </a:t>
            </a:r>
            <a:r>
              <a:rPr lang="hu-HU" dirty="0" err="1" smtClean="0"/>
              <a:t>folyásolni</a:t>
            </a:r>
            <a:r>
              <a:rPr lang="hu-HU" dirty="0" smtClean="0"/>
              <a:t> a döntéseivel a történet hosszúságát és végkimenetelét.</a:t>
            </a:r>
          </a:p>
          <a:p>
            <a:r>
              <a:rPr lang="hu-HU" dirty="0" smtClean="0"/>
              <a:t>A nyomozás egyik alkalmával a barátok közül eltűnik valaki, viszont egy nyomot hagy maga után.</a:t>
            </a:r>
          </a:p>
          <a:p>
            <a:r>
              <a:rPr lang="hu-HU" dirty="0" smtClean="0"/>
              <a:t>Ez egy titkos írással írt levél.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/>
          <a:srcRect b="11253"/>
          <a:stretch/>
        </p:blipFill>
        <p:spPr>
          <a:xfrm>
            <a:off x="6827105" y="3708196"/>
            <a:ext cx="3415934" cy="299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75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Levél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szereplők a könyvtárba mennek </a:t>
            </a:r>
            <a:r>
              <a:rPr lang="hu-HU" dirty="0" err="1" smtClean="0"/>
              <a:t>megfelyteni</a:t>
            </a:r>
            <a:r>
              <a:rPr lang="hu-HU" dirty="0" smtClean="0"/>
              <a:t> a kódot és találnak egy könyvet ami segítséget nyújt.</a:t>
            </a:r>
          </a:p>
          <a:p>
            <a:r>
              <a:rPr lang="hu-HU" dirty="0" smtClean="0"/>
              <a:t>Ennek a könyvnek a segítségével kell a játékosnak megfejteni a levelet, viszont csak 5-ször próbálkozhat újra, ha nem sikerül, akkor egy újabb kétszer olyan hosszú levelet kap.</a:t>
            </a:r>
          </a:p>
          <a:p>
            <a:r>
              <a:rPr lang="hu-HU" dirty="0" smtClean="0"/>
              <a:t>A levélben az áll, hogy a vámpírok el akarják foglalni a földet, de ha megölik a vezetőjüket akkor megmenthetik a világot                             (tipikus sztori de nem volt jobb ötletem)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861" y="4420898"/>
            <a:ext cx="3592287" cy="231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1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Végzet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92925" y="1993641"/>
            <a:ext cx="4255744" cy="3777622"/>
          </a:xfrm>
        </p:spPr>
        <p:txBody>
          <a:bodyPr/>
          <a:lstStyle/>
          <a:p>
            <a:r>
              <a:rPr lang="hu-HU" dirty="0" smtClean="0"/>
              <a:t>Ezután a szereplők elmennek a helyre ami a levélben volt és harcolniuk kell többszáz vámpír ellen(</a:t>
            </a:r>
            <a:r>
              <a:rPr lang="hu-HU" dirty="0" err="1" smtClean="0"/>
              <a:t>pvp</a:t>
            </a:r>
            <a:r>
              <a:rPr lang="hu-HU" dirty="0" smtClean="0"/>
              <a:t>)</a:t>
            </a:r>
          </a:p>
          <a:p>
            <a:r>
              <a:rPr lang="hu-HU" dirty="0" smtClean="0"/>
              <a:t>Ha a játékos túléli és győznek, akkor happy end </a:t>
            </a:r>
          </a:p>
          <a:p>
            <a:r>
              <a:rPr lang="hu-HU" dirty="0" smtClean="0"/>
              <a:t>Ha a játékos nem éli túl, akkor még van 2 próbálkozása és, ha azokat is elveszíti akkor a vámpírok nyernek és elfoglalják a földet.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049" y="1993641"/>
            <a:ext cx="2659906" cy="399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93433"/>
      </p:ext>
    </p:extLst>
  </p:cSld>
  <p:clrMapOvr>
    <a:masterClrMapping/>
  </p:clrMapOvr>
</p:sld>
</file>

<file path=ppt/theme/theme1.xml><?xml version="1.0" encoding="utf-8"?>
<a:theme xmlns:a="http://schemas.openxmlformats.org/drawingml/2006/main" name="Szála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</TotalTime>
  <Words>275</Words>
  <Application>Microsoft Office PowerPoint</Application>
  <PresentationFormat>Szélesvásznú</PresentationFormat>
  <Paragraphs>23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Szálak</vt:lpstr>
      <vt:lpstr>Játék</vt:lpstr>
      <vt:lpstr>Bevezető</vt:lpstr>
      <vt:lpstr>Kezdet</vt:lpstr>
      <vt:lpstr>Nyomozás</vt:lpstr>
      <vt:lpstr>Levél</vt:lpstr>
      <vt:lpstr>Végzet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Windows-felhasználó</dc:creator>
  <cp:lastModifiedBy>Windows-felhasználó</cp:lastModifiedBy>
  <cp:revision>8</cp:revision>
  <dcterms:created xsi:type="dcterms:W3CDTF">2023-01-15T10:53:36Z</dcterms:created>
  <dcterms:modified xsi:type="dcterms:W3CDTF">2023-01-15T12:38:32Z</dcterms:modified>
</cp:coreProperties>
</file>