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D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smtClean="0"/>
              <a:t>Mintacím szerkesztése</a:t>
            </a:r>
            <a:endParaRPr lang="hu-HU"/>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hu-HU"/>
          </a:p>
        </p:txBody>
      </p:sp>
      <p:sp>
        <p:nvSpPr>
          <p:cNvPr id="4" name="Dátum helye 3"/>
          <p:cNvSpPr>
            <a:spLocks noGrp="1"/>
          </p:cNvSpPr>
          <p:nvPr>
            <p:ph type="dt" sz="half" idx="10"/>
          </p:nvPr>
        </p:nvSpPr>
        <p:spPr/>
        <p:txBody>
          <a:bodyPr/>
          <a:lstStyle/>
          <a:p>
            <a:fld id="{B1089347-74CF-4C4A-8D03-3A4B4972159D}" type="datetimeFigureOut">
              <a:rPr lang="hu-HU" smtClean="0"/>
              <a:t>2023. 01. 10.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F80BFE00-8A77-4473-A394-9FB56952B7DB}" type="slidenum">
              <a:rPr lang="hu-HU" smtClean="0"/>
              <a:t>‹#›</a:t>
            </a:fld>
            <a:endParaRPr lang="hu-HU"/>
          </a:p>
        </p:txBody>
      </p:sp>
    </p:spTree>
    <p:extLst>
      <p:ext uri="{BB962C8B-B14F-4D97-AF65-F5344CB8AC3E}">
        <p14:creationId xmlns:p14="http://schemas.microsoft.com/office/powerpoint/2010/main" val="333582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B1089347-74CF-4C4A-8D03-3A4B4972159D}" type="datetimeFigureOut">
              <a:rPr lang="hu-HU" smtClean="0"/>
              <a:t>2023. 01. 10.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F80BFE00-8A77-4473-A394-9FB56952B7DB}" type="slidenum">
              <a:rPr lang="hu-HU" smtClean="0"/>
              <a:t>‹#›</a:t>
            </a:fld>
            <a:endParaRPr lang="hu-HU"/>
          </a:p>
        </p:txBody>
      </p:sp>
    </p:spTree>
    <p:extLst>
      <p:ext uri="{BB962C8B-B14F-4D97-AF65-F5344CB8AC3E}">
        <p14:creationId xmlns:p14="http://schemas.microsoft.com/office/powerpoint/2010/main" val="82774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B1089347-74CF-4C4A-8D03-3A4B4972159D}" type="datetimeFigureOut">
              <a:rPr lang="hu-HU" smtClean="0"/>
              <a:t>2023. 01. 10.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F80BFE00-8A77-4473-A394-9FB56952B7DB}" type="slidenum">
              <a:rPr lang="hu-HU" smtClean="0"/>
              <a:t>‹#›</a:t>
            </a:fld>
            <a:endParaRPr lang="hu-HU"/>
          </a:p>
        </p:txBody>
      </p:sp>
    </p:spTree>
    <p:extLst>
      <p:ext uri="{BB962C8B-B14F-4D97-AF65-F5344CB8AC3E}">
        <p14:creationId xmlns:p14="http://schemas.microsoft.com/office/powerpoint/2010/main" val="374429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B1089347-74CF-4C4A-8D03-3A4B4972159D}" type="datetimeFigureOut">
              <a:rPr lang="hu-HU" smtClean="0"/>
              <a:t>2023. 01. 10.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F80BFE00-8A77-4473-A394-9FB56952B7DB}" type="slidenum">
              <a:rPr lang="hu-HU" smtClean="0"/>
              <a:t>‹#›</a:t>
            </a:fld>
            <a:endParaRPr lang="hu-HU"/>
          </a:p>
        </p:txBody>
      </p:sp>
    </p:spTree>
    <p:extLst>
      <p:ext uri="{BB962C8B-B14F-4D97-AF65-F5344CB8AC3E}">
        <p14:creationId xmlns:p14="http://schemas.microsoft.com/office/powerpoint/2010/main" val="156167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smtClean="0"/>
              <a:t>Mintacím szerkesztése</a:t>
            </a:r>
            <a:endParaRPr lang="hu-HU"/>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B1089347-74CF-4C4A-8D03-3A4B4972159D}" type="datetimeFigureOut">
              <a:rPr lang="hu-HU" smtClean="0"/>
              <a:t>2023. 01. 10.</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F80BFE00-8A77-4473-A394-9FB56952B7DB}" type="slidenum">
              <a:rPr lang="hu-HU" smtClean="0"/>
              <a:t>‹#›</a:t>
            </a:fld>
            <a:endParaRPr lang="hu-HU"/>
          </a:p>
        </p:txBody>
      </p:sp>
    </p:spTree>
    <p:extLst>
      <p:ext uri="{BB962C8B-B14F-4D97-AF65-F5344CB8AC3E}">
        <p14:creationId xmlns:p14="http://schemas.microsoft.com/office/powerpoint/2010/main" val="1506141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838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6172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B1089347-74CF-4C4A-8D03-3A4B4972159D}" type="datetimeFigureOut">
              <a:rPr lang="hu-HU" smtClean="0"/>
              <a:t>2023. 01. 10.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F80BFE00-8A77-4473-A394-9FB56952B7DB}" type="slidenum">
              <a:rPr lang="hu-HU" smtClean="0"/>
              <a:t>‹#›</a:t>
            </a:fld>
            <a:endParaRPr lang="hu-HU"/>
          </a:p>
        </p:txBody>
      </p:sp>
    </p:spTree>
    <p:extLst>
      <p:ext uri="{BB962C8B-B14F-4D97-AF65-F5344CB8AC3E}">
        <p14:creationId xmlns:p14="http://schemas.microsoft.com/office/powerpoint/2010/main" val="2549547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smtClean="0"/>
              <a:t>Mintacím szerkesztése</a:t>
            </a:r>
            <a:endParaRPr lang="hu-HU"/>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B1089347-74CF-4C4A-8D03-3A4B4972159D}" type="datetimeFigureOut">
              <a:rPr lang="hu-HU" smtClean="0"/>
              <a:t>2023. 01. 10.</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F80BFE00-8A77-4473-A394-9FB56952B7DB}" type="slidenum">
              <a:rPr lang="hu-HU" smtClean="0"/>
              <a:t>‹#›</a:t>
            </a:fld>
            <a:endParaRPr lang="hu-HU"/>
          </a:p>
        </p:txBody>
      </p:sp>
    </p:spTree>
    <p:extLst>
      <p:ext uri="{BB962C8B-B14F-4D97-AF65-F5344CB8AC3E}">
        <p14:creationId xmlns:p14="http://schemas.microsoft.com/office/powerpoint/2010/main" val="185965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B1089347-74CF-4C4A-8D03-3A4B4972159D}" type="datetimeFigureOut">
              <a:rPr lang="hu-HU" smtClean="0"/>
              <a:t>2023. 01. 10.</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F80BFE00-8A77-4473-A394-9FB56952B7DB}" type="slidenum">
              <a:rPr lang="hu-HU" smtClean="0"/>
              <a:t>‹#›</a:t>
            </a:fld>
            <a:endParaRPr lang="hu-HU"/>
          </a:p>
        </p:txBody>
      </p:sp>
    </p:spTree>
    <p:extLst>
      <p:ext uri="{BB962C8B-B14F-4D97-AF65-F5344CB8AC3E}">
        <p14:creationId xmlns:p14="http://schemas.microsoft.com/office/powerpoint/2010/main" val="4073531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B1089347-74CF-4C4A-8D03-3A4B4972159D}" type="datetimeFigureOut">
              <a:rPr lang="hu-HU" smtClean="0"/>
              <a:t>2023. 01. 10.</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F80BFE00-8A77-4473-A394-9FB56952B7DB}" type="slidenum">
              <a:rPr lang="hu-HU" smtClean="0"/>
              <a:t>‹#›</a:t>
            </a:fld>
            <a:endParaRPr lang="hu-HU"/>
          </a:p>
        </p:txBody>
      </p:sp>
    </p:spTree>
    <p:extLst>
      <p:ext uri="{BB962C8B-B14F-4D97-AF65-F5344CB8AC3E}">
        <p14:creationId xmlns:p14="http://schemas.microsoft.com/office/powerpoint/2010/main" val="245285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B1089347-74CF-4C4A-8D03-3A4B4972159D}" type="datetimeFigureOut">
              <a:rPr lang="hu-HU" smtClean="0"/>
              <a:t>2023. 01. 10.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F80BFE00-8A77-4473-A394-9FB56952B7DB}" type="slidenum">
              <a:rPr lang="hu-HU" smtClean="0"/>
              <a:t>‹#›</a:t>
            </a:fld>
            <a:endParaRPr lang="hu-HU"/>
          </a:p>
        </p:txBody>
      </p:sp>
    </p:spTree>
    <p:extLst>
      <p:ext uri="{BB962C8B-B14F-4D97-AF65-F5344CB8AC3E}">
        <p14:creationId xmlns:p14="http://schemas.microsoft.com/office/powerpoint/2010/main" val="382380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B1089347-74CF-4C4A-8D03-3A4B4972159D}" type="datetimeFigureOut">
              <a:rPr lang="hu-HU" smtClean="0"/>
              <a:t>2023. 01. 10.</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F80BFE00-8A77-4473-A394-9FB56952B7DB}" type="slidenum">
              <a:rPr lang="hu-HU" smtClean="0"/>
              <a:t>‹#›</a:t>
            </a:fld>
            <a:endParaRPr lang="hu-HU"/>
          </a:p>
        </p:txBody>
      </p:sp>
    </p:spTree>
    <p:extLst>
      <p:ext uri="{BB962C8B-B14F-4D97-AF65-F5344CB8AC3E}">
        <p14:creationId xmlns:p14="http://schemas.microsoft.com/office/powerpoint/2010/main" val="88503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89347-74CF-4C4A-8D03-3A4B4972159D}" type="datetimeFigureOut">
              <a:rPr lang="hu-HU" smtClean="0"/>
              <a:t>2023. 01. 10.</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BFE00-8A77-4473-A394-9FB56952B7DB}" type="slidenum">
              <a:rPr lang="hu-HU" smtClean="0"/>
              <a:t>‹#›</a:t>
            </a:fld>
            <a:endParaRPr lang="hu-HU"/>
          </a:p>
        </p:txBody>
      </p:sp>
    </p:spTree>
    <p:extLst>
      <p:ext uri="{BB962C8B-B14F-4D97-AF65-F5344CB8AC3E}">
        <p14:creationId xmlns:p14="http://schemas.microsoft.com/office/powerpoint/2010/main" val="244210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Cím 1"/>
          <p:cNvSpPr>
            <a:spLocks noGrp="1"/>
          </p:cNvSpPr>
          <p:nvPr>
            <p:ph type="ctrTitle"/>
          </p:nvPr>
        </p:nvSpPr>
        <p:spPr/>
        <p:txBody>
          <a:bodyPr>
            <a:normAutofit/>
          </a:bodyPr>
          <a:lstStyle/>
          <a:p>
            <a:r>
              <a:rPr lang="hu-HU" sz="5400" b="1" dirty="0" smtClean="0">
                <a:solidFill>
                  <a:schemeClr val="accent1">
                    <a:lumMod val="50000"/>
                  </a:schemeClr>
                </a:solidFill>
              </a:rPr>
              <a:t>Hogy soha többé ne vesszen kárba étel</a:t>
            </a:r>
            <a:endParaRPr lang="hu-HU" sz="5400" b="1" dirty="0">
              <a:solidFill>
                <a:schemeClr val="accent1">
                  <a:lumMod val="50000"/>
                </a:schemeClr>
              </a:solidFill>
            </a:endParaRPr>
          </a:p>
        </p:txBody>
      </p:sp>
      <p:sp>
        <p:nvSpPr>
          <p:cNvPr id="3" name="Alcím 2"/>
          <p:cNvSpPr>
            <a:spLocks noGrp="1"/>
          </p:cNvSpPr>
          <p:nvPr>
            <p:ph type="subTitle" idx="1"/>
          </p:nvPr>
        </p:nvSpPr>
        <p:spPr/>
        <p:txBody>
          <a:bodyPr>
            <a:normAutofit/>
          </a:bodyPr>
          <a:lstStyle/>
          <a:p>
            <a:r>
              <a:rPr lang="hu-HU" sz="2800" i="1" strike="sngStrike" dirty="0" smtClean="0">
                <a:solidFill>
                  <a:schemeClr val="accent1">
                    <a:lumMod val="75000"/>
                  </a:schemeClr>
                </a:solidFill>
              </a:rPr>
              <a:t>Egy hasznos alkalmazás</a:t>
            </a:r>
            <a:endParaRPr lang="hu-HU" sz="2800" i="1" strike="sngStrike" dirty="0">
              <a:solidFill>
                <a:schemeClr val="accent1">
                  <a:lumMod val="75000"/>
                </a:schemeClr>
              </a:solidFill>
            </a:endParaRPr>
          </a:p>
        </p:txBody>
      </p:sp>
    </p:spTree>
    <p:extLst>
      <p:ext uri="{BB962C8B-B14F-4D97-AF65-F5344CB8AC3E}">
        <p14:creationId xmlns:p14="http://schemas.microsoft.com/office/powerpoint/2010/main" val="91681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Szövegdoboz 1"/>
          <p:cNvSpPr txBox="1"/>
          <p:nvPr/>
        </p:nvSpPr>
        <p:spPr>
          <a:xfrm>
            <a:off x="318052" y="884583"/>
            <a:ext cx="3548269" cy="4893647"/>
          </a:xfrm>
          <a:prstGeom prst="rect">
            <a:avLst/>
          </a:prstGeom>
          <a:noFill/>
        </p:spPr>
        <p:txBody>
          <a:bodyPr wrap="square" rtlCol="0">
            <a:spAutoFit/>
          </a:bodyPr>
          <a:lstStyle/>
          <a:p>
            <a:r>
              <a:rPr lang="hu-HU" sz="2400" dirty="0" smtClean="0">
                <a:solidFill>
                  <a:schemeClr val="accent4">
                    <a:lumMod val="20000"/>
                    <a:lumOff val="80000"/>
                  </a:schemeClr>
                </a:solidFill>
              </a:rPr>
              <a:t>Napjainkban rengetegszer járunk élelmiszer boltokba, és sokunkkal fordul elő, hogy amit meglátunk a polcon és csak egy kicsit is megtetszik, szinte hezitálás nélkül megvesszük. Arra azonban már nem gondolunk, hogy ezeknek szavatossági ideje is van, így ha egy bizonyos idő alatt nem fogyasztjuk el, megromlik.</a:t>
            </a:r>
            <a:endParaRPr lang="hu-HU" sz="2400" dirty="0">
              <a:solidFill>
                <a:schemeClr val="accent4">
                  <a:lumMod val="20000"/>
                  <a:lumOff val="80000"/>
                </a:schemeClr>
              </a:solidFill>
            </a:endParaRPr>
          </a:p>
        </p:txBody>
      </p:sp>
      <p:pic>
        <p:nvPicPr>
          <p:cNvPr id="3" name="Kép 2"/>
          <p:cNvPicPr>
            <a:picLocks noChangeAspect="1"/>
          </p:cNvPicPr>
          <p:nvPr/>
        </p:nvPicPr>
        <p:blipFill>
          <a:blip r:embed="rId2"/>
          <a:stretch>
            <a:fillRect/>
          </a:stretch>
        </p:blipFill>
        <p:spPr>
          <a:xfrm>
            <a:off x="4922903" y="1033881"/>
            <a:ext cx="6889130" cy="4595050"/>
          </a:xfrm>
          <a:prstGeom prst="rect">
            <a:avLst/>
          </a:prstGeom>
        </p:spPr>
      </p:pic>
    </p:spTree>
    <p:extLst>
      <p:ext uri="{BB962C8B-B14F-4D97-AF65-F5344CB8AC3E}">
        <p14:creationId xmlns:p14="http://schemas.microsoft.com/office/powerpoint/2010/main" val="303542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D3333"/>
        </a:solidFill>
        <a:effectLst/>
      </p:bgPr>
    </p:bg>
    <p:spTree>
      <p:nvGrpSpPr>
        <p:cNvPr id="1" name=""/>
        <p:cNvGrpSpPr/>
        <p:nvPr/>
      </p:nvGrpSpPr>
      <p:grpSpPr>
        <a:xfrm>
          <a:off x="0" y="0"/>
          <a:ext cx="0" cy="0"/>
          <a:chOff x="0" y="0"/>
          <a:chExt cx="0" cy="0"/>
        </a:xfrm>
      </p:grpSpPr>
      <p:sp>
        <p:nvSpPr>
          <p:cNvPr id="2" name="Szövegdoboz 1"/>
          <p:cNvSpPr txBox="1"/>
          <p:nvPr/>
        </p:nvSpPr>
        <p:spPr>
          <a:xfrm>
            <a:off x="258416" y="298175"/>
            <a:ext cx="3528392" cy="6001643"/>
          </a:xfrm>
          <a:prstGeom prst="rect">
            <a:avLst/>
          </a:prstGeom>
          <a:noFill/>
        </p:spPr>
        <p:txBody>
          <a:bodyPr wrap="square" rtlCol="0">
            <a:spAutoFit/>
          </a:bodyPr>
          <a:lstStyle/>
          <a:p>
            <a:r>
              <a:rPr lang="hu-HU" sz="2400" dirty="0" smtClean="0">
                <a:solidFill>
                  <a:schemeClr val="accent2">
                    <a:lumMod val="40000"/>
                    <a:lumOff val="60000"/>
                  </a:schemeClr>
                </a:solidFill>
              </a:rPr>
              <a:t>Az alkalmazás rendkívül sok emberen segítene, továbbá megakadályozná, hogy sok étel vesszen kárba.</a:t>
            </a:r>
          </a:p>
          <a:p>
            <a:r>
              <a:rPr lang="hu-HU" sz="2400" dirty="0" smtClean="0">
                <a:solidFill>
                  <a:schemeClr val="accent2">
                    <a:lumMod val="40000"/>
                    <a:lumOff val="60000"/>
                  </a:schemeClr>
                </a:solidFill>
              </a:rPr>
              <a:t>Ha egy kicsit belegondolunk, hogy mennyi étel megy kárba, nap, mint nap és mennyi éhező ember van a Földön, szinte már ijesztő és elszomorító.</a:t>
            </a:r>
          </a:p>
          <a:p>
            <a:r>
              <a:rPr lang="hu-HU" sz="2400" dirty="0" smtClean="0">
                <a:solidFill>
                  <a:schemeClr val="accent2">
                    <a:lumMod val="40000"/>
                    <a:lumOff val="60000"/>
                  </a:schemeClr>
                </a:solidFill>
              </a:rPr>
              <a:t>A fő célom ezzel a programmal, a pazarlás meggátlása, vagy legalább a lecsökkentése.</a:t>
            </a:r>
            <a:endParaRPr lang="hu-HU" sz="2400" dirty="0">
              <a:solidFill>
                <a:schemeClr val="accent2">
                  <a:lumMod val="40000"/>
                  <a:lumOff val="60000"/>
                </a:schemeClr>
              </a:solidFill>
            </a:endParaRPr>
          </a:p>
        </p:txBody>
      </p:sp>
      <p:pic>
        <p:nvPicPr>
          <p:cNvPr id="3" name="Kép 2"/>
          <p:cNvPicPr>
            <a:picLocks noChangeAspect="1"/>
          </p:cNvPicPr>
          <p:nvPr/>
        </p:nvPicPr>
        <p:blipFill>
          <a:blip r:embed="rId2"/>
          <a:stretch>
            <a:fillRect/>
          </a:stretch>
        </p:blipFill>
        <p:spPr>
          <a:xfrm>
            <a:off x="4733473" y="893072"/>
            <a:ext cx="6954945" cy="4265337"/>
          </a:xfrm>
          <a:prstGeom prst="rect">
            <a:avLst/>
          </a:prstGeom>
        </p:spPr>
      </p:pic>
      <p:sp>
        <p:nvSpPr>
          <p:cNvPr id="4" name="Szövegdoboz 3"/>
          <p:cNvSpPr txBox="1"/>
          <p:nvPr/>
        </p:nvSpPr>
        <p:spPr>
          <a:xfrm>
            <a:off x="5562528" y="5377070"/>
            <a:ext cx="5288243" cy="369332"/>
          </a:xfrm>
          <a:prstGeom prst="rect">
            <a:avLst/>
          </a:prstGeom>
          <a:noFill/>
        </p:spPr>
        <p:txBody>
          <a:bodyPr wrap="none" rtlCol="0">
            <a:spAutoFit/>
          </a:bodyPr>
          <a:lstStyle/>
          <a:p>
            <a:r>
              <a:rPr lang="hu-HU" i="1" dirty="0" smtClean="0">
                <a:solidFill>
                  <a:schemeClr val="accent2">
                    <a:lumMod val="40000"/>
                    <a:lumOff val="60000"/>
                  </a:schemeClr>
                </a:solidFill>
              </a:rPr>
              <a:t>˝Elpazarolt ételeinkből, akár egy ország is születhetne”</a:t>
            </a:r>
            <a:endParaRPr lang="hu-HU" i="1" dirty="0">
              <a:solidFill>
                <a:schemeClr val="accent2">
                  <a:lumMod val="40000"/>
                  <a:lumOff val="60000"/>
                </a:schemeClr>
              </a:solidFill>
            </a:endParaRPr>
          </a:p>
        </p:txBody>
      </p:sp>
    </p:spTree>
    <p:extLst>
      <p:ext uri="{BB962C8B-B14F-4D97-AF65-F5344CB8AC3E}">
        <p14:creationId xmlns:p14="http://schemas.microsoft.com/office/powerpoint/2010/main" val="355887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Szövegdoboz 1"/>
          <p:cNvSpPr txBox="1"/>
          <p:nvPr/>
        </p:nvSpPr>
        <p:spPr>
          <a:xfrm>
            <a:off x="765313" y="775252"/>
            <a:ext cx="2902226" cy="5355312"/>
          </a:xfrm>
          <a:prstGeom prst="rect">
            <a:avLst/>
          </a:prstGeom>
          <a:noFill/>
        </p:spPr>
        <p:txBody>
          <a:bodyPr wrap="square" rtlCol="0">
            <a:spAutoFit/>
          </a:bodyPr>
          <a:lstStyle/>
          <a:p>
            <a:r>
              <a:rPr lang="hu-HU" dirty="0" smtClean="0">
                <a:solidFill>
                  <a:schemeClr val="accent6">
                    <a:lumMod val="40000"/>
                    <a:lumOff val="60000"/>
                  </a:schemeClr>
                </a:solidFill>
              </a:rPr>
              <a:t>Az </a:t>
            </a:r>
            <a:r>
              <a:rPr lang="hu-HU" dirty="0" err="1" smtClean="0">
                <a:solidFill>
                  <a:schemeClr val="accent6">
                    <a:lumMod val="40000"/>
                    <a:lumOff val="60000"/>
                  </a:schemeClr>
                </a:solidFill>
              </a:rPr>
              <a:t>appot</a:t>
            </a:r>
            <a:r>
              <a:rPr lang="hu-HU" dirty="0" smtClean="0">
                <a:solidFill>
                  <a:schemeClr val="accent6">
                    <a:lumMod val="40000"/>
                    <a:lumOff val="60000"/>
                  </a:schemeClr>
                </a:solidFill>
              </a:rPr>
              <a:t> természetesen nagyon könnyű lenne használni, hiszen ennek nem az a lényege, hogy jól nézzen ki, vagy, hogy szép grafikája legyen, hiszen nem kizárt, hogy idősebbek is használnák. Természetesen nem lenne fizetős, hiszen én csak segíteni szeretnék mindenkinek. Egy idő után már az emberek is ráállnának arra, hogy felelőségteljesen vesznek csak olyan dolgokat, amikre tényleg nagy szükség van és elengedhetetlenek az életben. Egyszóval az emberek is pénzt spórolhatnának.</a:t>
            </a:r>
            <a:endParaRPr lang="hu-HU" dirty="0">
              <a:solidFill>
                <a:schemeClr val="accent6">
                  <a:lumMod val="40000"/>
                  <a:lumOff val="60000"/>
                </a:schemeClr>
              </a:solidFill>
            </a:endParaRPr>
          </a:p>
        </p:txBody>
      </p:sp>
      <p:pic>
        <p:nvPicPr>
          <p:cNvPr id="3" name="Kép 2"/>
          <p:cNvPicPr>
            <a:picLocks noChangeAspect="1"/>
          </p:cNvPicPr>
          <p:nvPr/>
        </p:nvPicPr>
        <p:blipFill>
          <a:blip r:embed="rId2"/>
          <a:stretch>
            <a:fillRect/>
          </a:stretch>
        </p:blipFill>
        <p:spPr>
          <a:xfrm>
            <a:off x="4726996" y="1447426"/>
            <a:ext cx="6835525" cy="4010964"/>
          </a:xfrm>
          <a:prstGeom prst="rect">
            <a:avLst/>
          </a:prstGeom>
        </p:spPr>
      </p:pic>
    </p:spTree>
    <p:extLst>
      <p:ext uri="{BB962C8B-B14F-4D97-AF65-F5344CB8AC3E}">
        <p14:creationId xmlns:p14="http://schemas.microsoft.com/office/powerpoint/2010/main" val="315802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3" name="Szövegdoboz 2"/>
          <p:cNvSpPr txBox="1"/>
          <p:nvPr/>
        </p:nvSpPr>
        <p:spPr>
          <a:xfrm>
            <a:off x="387626" y="1033669"/>
            <a:ext cx="4492488" cy="707886"/>
          </a:xfrm>
          <a:prstGeom prst="rect">
            <a:avLst/>
          </a:prstGeom>
          <a:noFill/>
        </p:spPr>
        <p:txBody>
          <a:bodyPr wrap="square" rtlCol="0">
            <a:spAutoFit/>
          </a:bodyPr>
          <a:lstStyle/>
          <a:p>
            <a:r>
              <a:rPr lang="hu-HU" sz="2000" dirty="0" smtClean="0">
                <a:solidFill>
                  <a:schemeClr val="accent6">
                    <a:lumMod val="40000"/>
                    <a:lumOff val="60000"/>
                  </a:schemeClr>
                </a:solidFill>
              </a:rPr>
              <a:t>Az alkalmazás tökéletes neve úgy gondolom, hogy a</a:t>
            </a:r>
            <a:r>
              <a:rPr lang="hu-HU" sz="2000" b="1" dirty="0" smtClean="0">
                <a:solidFill>
                  <a:schemeClr val="accent6">
                    <a:lumMod val="40000"/>
                    <a:lumOff val="60000"/>
                  </a:schemeClr>
                </a:solidFill>
              </a:rPr>
              <a:t> </a:t>
            </a:r>
            <a:r>
              <a:rPr lang="hu-HU" sz="2000" b="1" i="1" u="sng" dirty="0" err="1" smtClean="0">
                <a:solidFill>
                  <a:schemeClr val="accent6">
                    <a:lumMod val="40000"/>
                    <a:lumOff val="60000"/>
                  </a:schemeClr>
                </a:solidFill>
              </a:rPr>
              <a:t>PAY</a:t>
            </a:r>
            <a:r>
              <a:rPr lang="hu-HU" sz="2000" b="1" u="sng" dirty="0" err="1" smtClean="0">
                <a:solidFill>
                  <a:schemeClr val="accent6">
                    <a:lumMod val="40000"/>
                    <a:lumOff val="60000"/>
                  </a:schemeClr>
                </a:solidFill>
              </a:rPr>
              <a:t>attention</a:t>
            </a:r>
            <a:endParaRPr lang="hu-HU" sz="2000" b="1" u="sng" dirty="0">
              <a:solidFill>
                <a:schemeClr val="accent6">
                  <a:lumMod val="40000"/>
                  <a:lumOff val="60000"/>
                </a:schemeClr>
              </a:solidFill>
            </a:endParaRPr>
          </a:p>
        </p:txBody>
      </p:sp>
      <p:sp>
        <p:nvSpPr>
          <p:cNvPr id="4" name="Szövegdoboz 3"/>
          <p:cNvSpPr txBox="1"/>
          <p:nvPr/>
        </p:nvSpPr>
        <p:spPr>
          <a:xfrm>
            <a:off x="387626" y="1680000"/>
            <a:ext cx="4194313" cy="1323439"/>
          </a:xfrm>
          <a:prstGeom prst="rect">
            <a:avLst/>
          </a:prstGeom>
          <a:noFill/>
        </p:spPr>
        <p:txBody>
          <a:bodyPr wrap="square" rtlCol="0">
            <a:spAutoFit/>
          </a:bodyPr>
          <a:lstStyle/>
          <a:p>
            <a:r>
              <a:rPr lang="hu-HU" sz="2000" dirty="0" smtClean="0">
                <a:solidFill>
                  <a:schemeClr val="accent6">
                    <a:lumMod val="40000"/>
                    <a:lumOff val="60000"/>
                  </a:schemeClr>
                </a:solidFill>
              </a:rPr>
              <a:t>Ez magyarra fordítva: figyelj oda! Úgy gondolom, hogyha egyszerűbb a név az jobban megérthető mindenki számára.</a:t>
            </a:r>
            <a:endParaRPr lang="hu-HU" sz="2000" dirty="0">
              <a:solidFill>
                <a:schemeClr val="accent6">
                  <a:lumMod val="40000"/>
                  <a:lumOff val="60000"/>
                </a:schemeClr>
              </a:solidFill>
            </a:endParaRPr>
          </a:p>
        </p:txBody>
      </p:sp>
      <p:sp>
        <p:nvSpPr>
          <p:cNvPr id="5" name="Szövegdoboz 4"/>
          <p:cNvSpPr txBox="1"/>
          <p:nvPr/>
        </p:nvSpPr>
        <p:spPr>
          <a:xfrm>
            <a:off x="7712765" y="3329608"/>
            <a:ext cx="2822713" cy="3046988"/>
          </a:xfrm>
          <a:prstGeom prst="rect">
            <a:avLst/>
          </a:prstGeom>
          <a:noFill/>
        </p:spPr>
        <p:txBody>
          <a:bodyPr wrap="square" rtlCol="0">
            <a:spAutoFit/>
          </a:bodyPr>
          <a:lstStyle/>
          <a:p>
            <a:r>
              <a:rPr lang="hu-HU" sz="2400" dirty="0" smtClean="0">
                <a:solidFill>
                  <a:schemeClr val="accent6">
                    <a:lumMod val="40000"/>
                    <a:lumOff val="60000"/>
                  </a:schemeClr>
                </a:solidFill>
              </a:rPr>
              <a:t>A lógó se lenne túlbonyolítva; Csak egy ananász lenne a képen, középen pedig egy felkiáltójel. Ez figyelemfelhívó, de mégsem olyan cifra.</a:t>
            </a:r>
            <a:endParaRPr lang="hu-HU" sz="2400" dirty="0">
              <a:solidFill>
                <a:schemeClr val="accent6">
                  <a:lumMod val="40000"/>
                  <a:lumOff val="60000"/>
                </a:schemeClr>
              </a:solidFill>
            </a:endParaRPr>
          </a:p>
        </p:txBody>
      </p:sp>
    </p:spTree>
    <p:extLst>
      <p:ext uri="{BB962C8B-B14F-4D97-AF65-F5344CB8AC3E}">
        <p14:creationId xmlns:p14="http://schemas.microsoft.com/office/powerpoint/2010/main" val="638442339"/>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272</Words>
  <Application>Microsoft Office PowerPoint</Application>
  <PresentationFormat>Szélesvásznú</PresentationFormat>
  <Paragraphs>11</Paragraphs>
  <Slides>5</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5</vt:i4>
      </vt:variant>
    </vt:vector>
  </HeadingPairs>
  <TitlesOfParts>
    <vt:vector size="9" baseType="lpstr">
      <vt:lpstr>Arial</vt:lpstr>
      <vt:lpstr>Calibri</vt:lpstr>
      <vt:lpstr>Calibri Light</vt:lpstr>
      <vt:lpstr>Office-téma</vt:lpstr>
      <vt:lpstr>Hogy soha többé ne vesszen kárba étel</vt:lpstr>
      <vt:lpstr>PowerPoint-bemutató</vt:lpstr>
      <vt:lpstr>PowerPoint-bemutató</vt:lpstr>
      <vt:lpstr>PowerPoint-bemutató</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Hogy soha többé ne vesszen kárba étel</dc:title>
  <dc:creator>User</dc:creator>
  <cp:lastModifiedBy>User</cp:lastModifiedBy>
  <cp:revision>8</cp:revision>
  <dcterms:created xsi:type="dcterms:W3CDTF">2023-01-10T18:49:46Z</dcterms:created>
  <dcterms:modified xsi:type="dcterms:W3CDTF">2023-01-10T20:04:04Z</dcterms:modified>
</cp:coreProperties>
</file>