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u-HU" smtClean="0"/>
              <a:t>Mintacím szerkesztése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923A1CC3-2375-41D4-9E03-427CAF2A4C1A}"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ím és képaláírás">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u-HU" smtClean="0"/>
              <a:t>Mintacím szerkesztése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AFF16868-8199-4C2C-A5B1-63AEE139F88E}"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dézet képaláírással">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u-HU" smtClean="0"/>
              <a:t>Mintacím szerkesztése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AAD9FF7F-6988-44CC-821B-644E70CD2F73}"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évkárty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5C12C299-16B2-4475-990D-751901EACC14}"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u-HU" smtClean="0"/>
              <a:t>Mintacím szerkesztése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u-HU" smtClean="0"/>
              <a:t>Mintacím szerkesztése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F34E6425-0181-43F2-84FC-787E803FD2F8}"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76E86A4C-8E40-4F87-A4F0-01A0687C5742}"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u-HU" smtClean="0"/>
              <a:t>Kép beszúrásához kattintson az ikonra</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35E72C73-2D91-4E12-BA25-F0AA0C03599B}"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u-HU" smtClean="0"/>
              <a:t>Mintacím szerkesztése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090947" y="1624245"/>
            <a:ext cx="8825658" cy="2677648"/>
          </a:xfrm>
        </p:spPr>
        <p:txBody>
          <a:bodyPr/>
          <a:lstStyle/>
          <a:p>
            <a:r>
              <a:rPr lang="hu-HU" dirty="0" smtClean="0"/>
              <a:t>A </a:t>
            </a:r>
            <a:r>
              <a:rPr lang="hu-HU" dirty="0" err="1" smtClean="0"/>
              <a:t>Fashionhelp</a:t>
            </a:r>
            <a:r>
              <a:rPr lang="hu-HU" dirty="0" smtClean="0"/>
              <a:t> alkalmazás bemutatása</a:t>
            </a:r>
            <a:endParaRPr lang="hu-HU" dirty="0"/>
          </a:p>
        </p:txBody>
      </p:sp>
      <p:sp>
        <p:nvSpPr>
          <p:cNvPr id="3" name="Alcím 2"/>
          <p:cNvSpPr>
            <a:spLocks noGrp="1"/>
          </p:cNvSpPr>
          <p:nvPr>
            <p:ph type="subTitle" idx="1"/>
          </p:nvPr>
        </p:nvSpPr>
        <p:spPr>
          <a:xfrm>
            <a:off x="1154955" y="4429908"/>
            <a:ext cx="8825658" cy="861420"/>
          </a:xfrm>
        </p:spPr>
        <p:txBody>
          <a:bodyPr/>
          <a:lstStyle/>
          <a:p>
            <a:r>
              <a:rPr lang="hu-HU" dirty="0" smtClean="0"/>
              <a:t>Urai Zsófia, 9.bkny</a:t>
            </a:r>
            <a:endParaRPr lang="hu-HU" dirty="0"/>
          </a:p>
        </p:txBody>
      </p:sp>
    </p:spTree>
    <p:extLst>
      <p:ext uri="{BB962C8B-B14F-4D97-AF65-F5344CB8AC3E}">
        <p14:creationId xmlns:p14="http://schemas.microsoft.com/office/powerpoint/2010/main" val="70809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063515" y="4937759"/>
            <a:ext cx="8825658" cy="626005"/>
          </a:xfrm>
        </p:spPr>
        <p:txBody>
          <a:bodyPr/>
          <a:lstStyle/>
          <a:p>
            <a:r>
              <a:rPr lang="hu-HU" sz="2000" b="1" dirty="0" smtClean="0"/>
              <a:t>Az </a:t>
            </a:r>
            <a:r>
              <a:rPr lang="hu-HU" sz="2000" b="1" dirty="0"/>
              <a:t>alkalmazás </a:t>
            </a:r>
            <a:r>
              <a:rPr lang="hu-HU" sz="2000" b="1" dirty="0" smtClean="0"/>
              <a:t>célja:</a:t>
            </a:r>
            <a:r>
              <a:rPr lang="hu-HU" sz="2000" dirty="0" smtClean="0"/>
              <a:t/>
            </a:r>
            <a:br>
              <a:rPr lang="hu-HU" sz="2000" dirty="0" smtClean="0"/>
            </a:br>
            <a:r>
              <a:rPr lang="hu-HU" sz="2000" dirty="0"/>
              <a:t/>
            </a:r>
            <a:br>
              <a:rPr lang="hu-HU" sz="2000" dirty="0"/>
            </a:br>
            <a:r>
              <a:rPr lang="hu-HU" sz="2000" dirty="0" smtClean="0"/>
              <a:t>A </a:t>
            </a:r>
            <a:r>
              <a:rPr lang="hu-HU" sz="2000" dirty="0" err="1" smtClean="0"/>
              <a:t>Fashionhelp</a:t>
            </a:r>
            <a:r>
              <a:rPr lang="hu-HU" sz="2000" dirty="0" smtClean="0"/>
              <a:t> alkalmazás abban segít, hogy ha valaki bajban van azzal kapcsolatban, hogy mit vegyen fel aznap, ez az alkalmazás könnyedén összeállítja az adott viseletet az időjárás és az alkalom  függvényében, az adott személy meglévő saját ruhatárából.</a:t>
            </a:r>
            <a:br>
              <a:rPr lang="hu-HU" sz="2000" dirty="0" smtClean="0"/>
            </a:br>
            <a:r>
              <a:rPr lang="hu-HU" sz="2000" dirty="0" smtClean="0"/>
              <a:t/>
            </a:r>
            <a:br>
              <a:rPr lang="hu-HU" sz="2000" dirty="0" smtClean="0"/>
            </a:br>
            <a:r>
              <a:rPr lang="hu-HU" sz="2000" dirty="0" smtClean="0"/>
              <a:t>A fentiek mellett az alkalmazás arra is jó, hogy ha nem vagyunk biztosak egy adott ruhadarab megvásárlásában (pl. on-line vásárolás alkalmával) akkor ez az alkalmazás könnyedén összekombinálja a kérdéses ruhadarabot az illető meglévő ruhatárával, ezzel segít a döntésben. </a:t>
            </a:r>
            <a:br>
              <a:rPr lang="hu-HU" sz="2000" dirty="0" smtClean="0"/>
            </a:br>
            <a:r>
              <a:rPr lang="hu-HU" sz="2000" dirty="0" smtClean="0"/>
              <a:t> </a:t>
            </a:r>
            <a:br>
              <a:rPr lang="hu-HU" sz="2000" dirty="0" smtClean="0"/>
            </a:br>
            <a:endParaRPr lang="hu-HU" sz="2000" dirty="0"/>
          </a:p>
        </p:txBody>
      </p:sp>
    </p:spTree>
    <p:extLst>
      <p:ext uri="{BB962C8B-B14F-4D97-AF65-F5344CB8AC3E}">
        <p14:creationId xmlns:p14="http://schemas.microsoft.com/office/powerpoint/2010/main" val="204105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154955" y="5660135"/>
            <a:ext cx="8825658" cy="626005"/>
          </a:xfrm>
        </p:spPr>
        <p:txBody>
          <a:bodyPr/>
          <a:lstStyle/>
          <a:p>
            <a:r>
              <a:rPr lang="hu-HU" sz="2000" dirty="0" smtClean="0"/>
              <a:t> </a:t>
            </a:r>
            <a:br>
              <a:rPr lang="hu-HU" sz="2000" dirty="0" smtClean="0"/>
            </a:br>
            <a:r>
              <a:rPr lang="hu-HU" sz="2000" b="1" dirty="0" smtClean="0"/>
              <a:t>Az alkalmazás használata (előkészületek):</a:t>
            </a:r>
            <a:r>
              <a:rPr lang="hu-HU" sz="2000" dirty="0" smtClean="0"/>
              <a:t/>
            </a:r>
            <a:br>
              <a:rPr lang="hu-HU" sz="2000" dirty="0" smtClean="0"/>
            </a:br>
            <a:r>
              <a:rPr lang="hu-HU" sz="2000" dirty="0"/>
              <a:t/>
            </a:r>
            <a:br>
              <a:rPr lang="hu-HU" sz="2000" dirty="0"/>
            </a:br>
            <a:r>
              <a:rPr lang="hu-HU" sz="2000" dirty="0" smtClean="0"/>
              <a:t>- Az alkalmazás mind </a:t>
            </a:r>
            <a:r>
              <a:rPr lang="hu-HU" sz="2000" dirty="0" err="1" smtClean="0"/>
              <a:t>Android</a:t>
            </a:r>
            <a:r>
              <a:rPr lang="hu-HU" sz="2000" dirty="0" smtClean="0"/>
              <a:t>, </a:t>
            </a:r>
            <a:r>
              <a:rPr lang="hu-HU" sz="2000" dirty="0" err="1" smtClean="0"/>
              <a:t>mind</a:t>
            </a:r>
            <a:r>
              <a:rPr lang="hu-HU" sz="2000" dirty="0" smtClean="0"/>
              <a:t> pedig </a:t>
            </a:r>
            <a:r>
              <a:rPr lang="hu-HU" sz="2000" dirty="0" err="1" smtClean="0"/>
              <a:t>iOS</a:t>
            </a:r>
            <a:r>
              <a:rPr lang="hu-HU" sz="2000" dirty="0" smtClean="0"/>
              <a:t> készülékekre is telepíthető</a:t>
            </a:r>
            <a:br>
              <a:rPr lang="hu-HU" sz="2000" dirty="0" smtClean="0"/>
            </a:br>
            <a:r>
              <a:rPr lang="hu-HU" sz="2000" dirty="0" smtClean="0"/>
              <a:t>- Első lépésben a felhasználónak fel kell töltenie egyesével a ruhákat, cipőket, kiegészítőket (táska, öv, ékszer, esernyő, napszemüveg, stb.) az alkalmazásba. </a:t>
            </a:r>
            <a:br>
              <a:rPr lang="hu-HU" sz="2000" dirty="0" smtClean="0"/>
            </a:br>
            <a:r>
              <a:rPr lang="hu-HU" sz="2000" dirty="0" smtClean="0"/>
              <a:t>- Ez történhet úgy, hogy az illető lefotózza meglévő ruhadarabjait, de akár úgy is, hogy on-line tölti le a már meglévő ruháinak képét.</a:t>
            </a:r>
            <a:br>
              <a:rPr lang="hu-HU" sz="2000" dirty="0" smtClean="0"/>
            </a:br>
            <a:r>
              <a:rPr lang="hu-HU" sz="2000" dirty="0" smtClean="0"/>
              <a:t>- A feltöltött ruháknál minden esetben érdemes minél részletesebben megadni (menü választással) hogy milyen időjárás / alkalom esetén szeretjük viselni.</a:t>
            </a:r>
            <a:br>
              <a:rPr lang="hu-HU" sz="2000" dirty="0" smtClean="0"/>
            </a:br>
            <a:r>
              <a:rPr lang="hu-HU" sz="2000" dirty="0" smtClean="0"/>
              <a:t>- Az alkalmazásban külön mappákba kell elhelyeznünk az adott ruháinkat (pl. szoknyák, nadrágok, pólók, pulóverek, kabátok, stb.)</a:t>
            </a:r>
            <a:br>
              <a:rPr lang="hu-HU" sz="2000" dirty="0" smtClean="0"/>
            </a:br>
            <a:r>
              <a:rPr lang="hu-HU" sz="2000" dirty="0" smtClean="0"/>
              <a:t>- A felhasználó összeállíthat kedvenc szetteket, melyeket a rendszer automatikusan felajánl az adott időjárás és alkalom függvényében.</a:t>
            </a:r>
            <a:br>
              <a:rPr lang="hu-HU" sz="2000" dirty="0" smtClean="0"/>
            </a:br>
            <a:endParaRPr lang="hu-HU" sz="2000" dirty="0"/>
          </a:p>
        </p:txBody>
      </p:sp>
    </p:spTree>
    <p:extLst>
      <p:ext uri="{BB962C8B-B14F-4D97-AF65-F5344CB8AC3E}">
        <p14:creationId xmlns:p14="http://schemas.microsoft.com/office/powerpoint/2010/main" val="158443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100091" y="5074919"/>
            <a:ext cx="8825658" cy="626005"/>
          </a:xfrm>
        </p:spPr>
        <p:txBody>
          <a:bodyPr/>
          <a:lstStyle/>
          <a:p>
            <a:r>
              <a:rPr lang="hu-HU" sz="2000" dirty="0" smtClean="0"/>
              <a:t> </a:t>
            </a:r>
            <a:br>
              <a:rPr lang="hu-HU" sz="2000" dirty="0" smtClean="0"/>
            </a:br>
            <a:r>
              <a:rPr lang="hu-HU" sz="2000" b="1" dirty="0" smtClean="0"/>
              <a:t>Az alkalmazás használata (napi használat bemutatása):</a:t>
            </a:r>
            <a:r>
              <a:rPr lang="hu-HU" sz="2000" dirty="0" smtClean="0"/>
              <a:t/>
            </a:r>
            <a:br>
              <a:rPr lang="hu-HU" sz="2000" dirty="0" smtClean="0"/>
            </a:br>
            <a:r>
              <a:rPr lang="hu-HU" sz="2000" dirty="0" smtClean="0"/>
              <a:t/>
            </a:r>
            <a:br>
              <a:rPr lang="hu-HU" sz="2000" dirty="0" smtClean="0"/>
            </a:br>
            <a:r>
              <a:rPr lang="hu-HU" sz="2000" dirty="0" smtClean="0"/>
              <a:t/>
            </a:r>
            <a:br>
              <a:rPr lang="hu-HU" sz="2000" dirty="0" smtClean="0"/>
            </a:br>
            <a:r>
              <a:rPr lang="hu-HU" sz="2000" dirty="0" smtClean="0"/>
              <a:t>- A napi használat úgy történik, hogy a felhasználó kiválasztja az aznapi időjárási körülményeket (pl. hőmérséklet, csapadék, napsütés, szél).</a:t>
            </a:r>
            <a:br>
              <a:rPr lang="hu-HU" sz="2000" dirty="0" smtClean="0"/>
            </a:br>
            <a:r>
              <a:rPr lang="hu-HU" sz="2000" dirty="0" smtClean="0"/>
              <a:t>- Ez után meg kell adni, hogy milyen alkalomra venné fel az adott ruhát (pl. iskola, kirándulás, sport, szórakozás, színház, stb.)</a:t>
            </a:r>
            <a:br>
              <a:rPr lang="hu-HU" sz="2000" dirty="0" smtClean="0"/>
            </a:br>
            <a:r>
              <a:rPr lang="hu-HU" sz="2000" dirty="0" smtClean="0"/>
              <a:t>- Ezt követően az alkalmazás a „kedvencek”</a:t>
            </a:r>
            <a:r>
              <a:rPr lang="hu-HU" sz="2000" dirty="0" err="1" smtClean="0"/>
              <a:t>-ként</a:t>
            </a:r>
            <a:r>
              <a:rPr lang="hu-HU" sz="2000" dirty="0" smtClean="0"/>
              <a:t> beállított szettek, és a meglévő ruhák alapján javaslatokat tesz (min. 3 db-ot) az adott napi viseletre.</a:t>
            </a:r>
            <a:br>
              <a:rPr lang="hu-HU" sz="2000" dirty="0" smtClean="0"/>
            </a:br>
            <a:r>
              <a:rPr lang="hu-HU" sz="2000" dirty="0" smtClean="0"/>
              <a:t>- Ezt követően a felhasználó kiválasztja, hogy melyik tetszik neki a legjobban.</a:t>
            </a:r>
            <a:br>
              <a:rPr lang="hu-HU" sz="2000" dirty="0" smtClean="0"/>
            </a:br>
            <a:r>
              <a:rPr lang="hu-HU" sz="2000" dirty="0" smtClean="0"/>
              <a:t>- Az alkalmazás által kiadott javaslatok közül is van mód „kedvenc” kategóriába tenni 1-1 szettet. Ezzel bővül a kedvencek kategória.</a:t>
            </a:r>
            <a:endParaRPr lang="hu-HU" sz="2000" dirty="0"/>
          </a:p>
        </p:txBody>
      </p:sp>
    </p:spTree>
    <p:extLst>
      <p:ext uri="{BB962C8B-B14F-4D97-AF65-F5344CB8AC3E}">
        <p14:creationId xmlns:p14="http://schemas.microsoft.com/office/powerpoint/2010/main" val="351875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063515" y="4379975"/>
            <a:ext cx="8825658" cy="626005"/>
          </a:xfrm>
        </p:spPr>
        <p:txBody>
          <a:bodyPr/>
          <a:lstStyle/>
          <a:p>
            <a:r>
              <a:rPr lang="hu-HU" sz="2000" dirty="0" smtClean="0"/>
              <a:t> </a:t>
            </a:r>
            <a:br>
              <a:rPr lang="hu-HU" sz="2000" dirty="0" smtClean="0"/>
            </a:br>
            <a:r>
              <a:rPr lang="hu-HU" sz="2000" b="1" dirty="0" smtClean="0"/>
              <a:t>A program megjelenítése:</a:t>
            </a:r>
            <a:r>
              <a:rPr lang="hu-HU" sz="2000" dirty="0" smtClean="0"/>
              <a:t/>
            </a:r>
            <a:br>
              <a:rPr lang="hu-HU" sz="2000" dirty="0" smtClean="0"/>
            </a:br>
            <a:r>
              <a:rPr lang="hu-HU" sz="2000" dirty="0" smtClean="0"/>
              <a:t/>
            </a:r>
            <a:br>
              <a:rPr lang="hu-HU" sz="2000" dirty="0" smtClean="0"/>
            </a:br>
            <a:r>
              <a:rPr lang="hu-HU" sz="2000" dirty="0" smtClean="0"/>
              <a:t>- A program ikonja alatt a „</a:t>
            </a:r>
            <a:r>
              <a:rPr lang="hu-HU" sz="2000" dirty="0" err="1" smtClean="0"/>
              <a:t>Fashionhelp</a:t>
            </a:r>
            <a:r>
              <a:rPr lang="hu-HU" sz="2000" dirty="0" smtClean="0"/>
              <a:t>” felirat szerepelne, az ikon pedig egy „FH” </a:t>
            </a:r>
            <a:r>
              <a:rPr lang="hu-HU" sz="2000" dirty="0" err="1" smtClean="0"/>
              <a:t>logo</a:t>
            </a:r>
            <a:r>
              <a:rPr lang="hu-HU" sz="2000" dirty="0" smtClean="0"/>
              <a:t> lenne.</a:t>
            </a:r>
            <a:br>
              <a:rPr lang="hu-HU" sz="2000" dirty="0" smtClean="0"/>
            </a:br>
            <a:r>
              <a:rPr lang="hu-HU" sz="2000" dirty="0" smtClean="0"/>
              <a:t> - Az alkalmazás bal oldalán lennének a ruhadarabok mappái (kabátok, pulóverek, nadrágok, szoknyák, pólók, cipők, kiegészítők, stb.)</a:t>
            </a:r>
            <a:br>
              <a:rPr lang="hu-HU" sz="2000" dirty="0" smtClean="0"/>
            </a:br>
            <a:r>
              <a:rPr lang="hu-HU" sz="2000" dirty="0" smtClean="0"/>
              <a:t>- Az időjárást és az alkalmat pedig felül lehet kiválasztani legördülő menüből.</a:t>
            </a:r>
            <a:br>
              <a:rPr lang="hu-HU" sz="2000" dirty="0" smtClean="0"/>
            </a:br>
            <a:r>
              <a:rPr lang="hu-HU" sz="2000" dirty="0" smtClean="0"/>
              <a:t>- Az alkalmazás középen jeleníti meg az javasolt szetteket.</a:t>
            </a:r>
            <a:br>
              <a:rPr lang="hu-HU" sz="2000" dirty="0" smtClean="0"/>
            </a:br>
            <a:r>
              <a:rPr lang="hu-HU" sz="2000" dirty="0" smtClean="0"/>
              <a:t>- A javasolt szettek jobb felső sarkában van egy szív ikon, amivel a „kedvenc” beállítást lehet megadni.</a:t>
            </a:r>
            <a:br>
              <a:rPr lang="hu-HU" sz="2000" dirty="0" smtClean="0"/>
            </a:br>
            <a:r>
              <a:rPr lang="hu-HU" sz="2000" dirty="0" smtClean="0"/>
              <a:t>- Az oldal jobb felső sarkában található a „kedvencek” mappa.</a:t>
            </a:r>
            <a:endParaRPr lang="hu-HU" sz="2000" dirty="0"/>
          </a:p>
        </p:txBody>
      </p:sp>
    </p:spTree>
    <p:extLst>
      <p:ext uri="{BB962C8B-B14F-4D97-AF65-F5344CB8AC3E}">
        <p14:creationId xmlns:p14="http://schemas.microsoft.com/office/powerpoint/2010/main" val="7291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3511296" y="1522696"/>
            <a:ext cx="4546854" cy="4509215"/>
          </a:xfrm>
          <a:prstGeom prst="rect">
            <a:avLst/>
          </a:prstGeom>
        </p:spPr>
      </p:pic>
      <p:sp>
        <p:nvSpPr>
          <p:cNvPr id="5" name="Szövegdoboz 4"/>
          <p:cNvSpPr txBox="1"/>
          <p:nvPr/>
        </p:nvSpPr>
        <p:spPr>
          <a:xfrm>
            <a:off x="877824" y="1016287"/>
            <a:ext cx="4626864" cy="400110"/>
          </a:xfrm>
          <a:prstGeom prst="rect">
            <a:avLst/>
          </a:prstGeom>
          <a:noFill/>
        </p:spPr>
        <p:txBody>
          <a:bodyPr wrap="square" rtlCol="0">
            <a:spAutoFit/>
          </a:bodyPr>
          <a:lstStyle/>
          <a:p>
            <a:r>
              <a:rPr lang="hu-HU" sz="2000" b="1" dirty="0">
                <a:solidFill>
                  <a:schemeClr val="bg2"/>
                </a:solidFill>
                <a:latin typeface="+mj-lt"/>
                <a:ea typeface="+mj-ea"/>
                <a:cs typeface="+mj-cs"/>
              </a:rPr>
              <a:t>Az oldal / </a:t>
            </a:r>
            <a:r>
              <a:rPr lang="hu-HU" sz="2000" b="1" dirty="0" smtClean="0">
                <a:solidFill>
                  <a:schemeClr val="bg2"/>
                </a:solidFill>
                <a:latin typeface="+mj-lt"/>
                <a:ea typeface="+mj-ea"/>
                <a:cs typeface="+mj-cs"/>
              </a:rPr>
              <a:t>alkalmazás felépítése:</a:t>
            </a:r>
            <a:endParaRPr lang="hu-HU" sz="2000" b="1" dirty="0">
              <a:solidFill>
                <a:schemeClr val="bg2"/>
              </a:solidFill>
              <a:latin typeface="+mj-lt"/>
              <a:ea typeface="+mj-ea"/>
              <a:cs typeface="+mj-cs"/>
            </a:endParaRPr>
          </a:p>
        </p:txBody>
      </p:sp>
    </p:spTree>
    <p:extLst>
      <p:ext uri="{BB962C8B-B14F-4D97-AF65-F5344CB8AC3E}">
        <p14:creationId xmlns:p14="http://schemas.microsoft.com/office/powerpoint/2010/main" val="4227625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nácstere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Tanácsterem</Template>
  <TotalTime>48</TotalTime>
  <Words>21</Words>
  <Application>Microsoft Office PowerPoint</Application>
  <PresentationFormat>Szélesvásznú</PresentationFormat>
  <Paragraphs>7</Paragraphs>
  <Slides>6</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6</vt:i4>
      </vt:variant>
    </vt:vector>
  </HeadingPairs>
  <TitlesOfParts>
    <vt:vector size="10" baseType="lpstr">
      <vt:lpstr>Arial</vt:lpstr>
      <vt:lpstr>Century Gothic</vt:lpstr>
      <vt:lpstr>Wingdings 3</vt:lpstr>
      <vt:lpstr>Tanácsterem</vt:lpstr>
      <vt:lpstr>A Fashionhelp alkalmazás bemutatása</vt:lpstr>
      <vt:lpstr>Az alkalmazás célja:  A Fashionhelp alkalmazás abban segít, hogy ha valaki bajban van azzal kapcsolatban, hogy mit vegyen fel aznap, ez az alkalmazás könnyedén összeállítja az adott viseletet az időjárás és az alkalom  függvényében, az adott személy meglévő saját ruhatárából.  A fentiek mellett az alkalmazás arra is jó, hogy ha nem vagyunk biztosak egy adott ruhadarab megvásárlásában (pl. on-line vásárolás alkalmával) akkor ez az alkalmazás könnyedén összekombinálja a kérdéses ruhadarabot az illető meglévő ruhatárával, ezzel segít a döntésben.    </vt:lpstr>
      <vt:lpstr>  Az alkalmazás használata (előkészületek):  - Az alkalmazás mind Android, mind pedig iOS készülékekre is telepíthető - Első lépésben a felhasználónak fel kell töltenie egyesével a ruhákat, cipőket, kiegészítőket (táska, öv, ékszer, esernyő, napszemüveg, stb.) az alkalmazásba.  - Ez történhet úgy, hogy az illető lefotózza meglévő ruhadarabjait, de akár úgy is, hogy on-line tölti le a már meglévő ruháinak képét. - A feltöltött ruháknál minden esetben érdemes minél részletesebben megadni (menü választással) hogy milyen időjárás / alkalom esetén szeretjük viselni. - Az alkalmazásban külön mappákba kell elhelyeznünk az adott ruháinkat (pl. szoknyák, nadrágok, pólók, pulóverek, kabátok, stb.) - A felhasználó összeállíthat kedvenc szetteket, melyeket a rendszer automatikusan felajánl az adott időjárás és alkalom függvényében. </vt:lpstr>
      <vt:lpstr>  Az alkalmazás használata (napi használat bemutatása):   - A napi használat úgy történik, hogy a felhasználó kiválasztja az aznapi időjárási körülményeket (pl. hőmérséklet, csapadék, napsütés, szél). - Ez után meg kell adni, hogy milyen alkalomra venné fel az adott ruhát (pl. iskola, kirándulás, sport, szórakozás, színház, stb.) - Ezt követően az alkalmazás a „kedvencek”-ként beállított szettek, és a meglévő ruhák alapján javaslatokat tesz (min. 3 db-ot) az adott napi viseletre. - Ezt követően a felhasználó kiválasztja, hogy melyik tetszik neki a legjobban. - Az alkalmazás által kiadott javaslatok közül is van mód „kedvenc” kategóriába tenni 1-1 szettet. Ezzel bővül a kedvencek kategória.</vt:lpstr>
      <vt:lpstr>  A program megjelenítése:  - A program ikonja alatt a „Fashionhelp” felirat szerepelne, az ikon pedig egy „FH” logo lenne.  - Az alkalmazás bal oldalán lennének a ruhadarabok mappái (kabátok, pulóverek, nadrágok, szoknyák, pólók, cipők, kiegészítők, stb.) - Az időjárást és az alkalmat pedig felül lehet kiválasztani legördülő menüből. - Az alkalmazás középen jeleníti meg az javasolt szetteket. - A javasolt szettek jobb felső sarkában van egy szív ikon, amivel a „kedvenc” beállítást lehet megadni. - Az oldal jobb felső sarkában található a „kedvencek” mappa.</vt:lpstr>
      <vt:lpstr>PowerPoint bemutató</vt:lpstr>
    </vt:vector>
  </TitlesOfParts>
  <Company>Pannonjob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Urai Péter</dc:creator>
  <cp:lastModifiedBy>Urai Péter</cp:lastModifiedBy>
  <cp:revision>6</cp:revision>
  <dcterms:created xsi:type="dcterms:W3CDTF">2023-01-08T14:21:33Z</dcterms:created>
  <dcterms:modified xsi:type="dcterms:W3CDTF">2023-01-08T15:10:08Z</dcterms:modified>
</cp:coreProperties>
</file>