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A62B-C7B3-BA44-BE6B-1114F14FB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2AAFA-ECC9-FF42-987C-CFCD1B24F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B48F5-8D8D-B84E-A2EB-37F83E4A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E769-BB7C-444E-94A5-14ADA4FD101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8AD5-45F6-8642-A331-F55BFE01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40BF-5B64-F742-9C50-611E7656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3FB-F93A-EE4B-B777-F1235A6D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5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split orient="vert"/>
      </p:transition>
    </mc:Choice>
    <mc:Fallback>
      <p:transition spd="slow" advClick="0" advTm="1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C627-EE2B-3444-AEDD-1CD618DB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09FBE-A955-8943-AB04-B15AA1CF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BCF89-C47A-2743-B11D-42793390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E769-BB7C-444E-94A5-14ADA4FD101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321A8-A859-B34C-BAC8-2D31430C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84229-B048-F940-A485-B334A131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3FB-F93A-EE4B-B777-F1235A6D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split orient="vert"/>
      </p:transition>
    </mc:Choice>
    <mc:Fallback>
      <p:transition spd="slow" advClick="0" advTm="1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B5F8B-3190-C44B-ABF8-814F16248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43CA5-ED29-F84E-B7E4-912073BF2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D71A8-8E53-1D41-946C-85BBB712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E769-BB7C-444E-94A5-14ADA4FD101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C2479-67D4-0E47-9D71-D28A9E23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D890-9E6B-A248-8506-B7C067D0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3FB-F93A-EE4B-B777-F1235A6D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2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split orient="vert"/>
      </p:transition>
    </mc:Choice>
    <mc:Fallback>
      <p:transition spd="slow" advClick="0" advTm="1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3D44-0163-D545-AE5D-0302F9B8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AF6C-BE63-6C4E-9546-FD56CDF5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8DFF5-7E27-AE4D-A664-1F11A1B5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E769-BB7C-444E-94A5-14ADA4FD101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9696E-A054-E346-BC73-58A36A32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FB288-FA2F-3D4E-BB1A-DEDFC67B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3FB-F93A-EE4B-B777-F1235A6D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81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split orient="vert"/>
      </p:transition>
    </mc:Choice>
    <mc:Fallback>
      <p:transition spd="slow" advClick="0" advTm="1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F7CE-DF46-EE42-82D3-8BC9466E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347B0-DA14-134B-A854-53CD84523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37FD9-F275-DF40-86CC-07DFEEBC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E769-BB7C-444E-94A5-14ADA4FD101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DEEB4-C315-DF45-BF72-8C1A7D94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5FF8-2005-E046-A0CB-E0CB7857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3FB-F93A-EE4B-B777-F1235A6D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split orient="vert"/>
      </p:transition>
    </mc:Choice>
    <mc:Fallback>
      <p:transition spd="slow" advClick="0" advTm="1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DF2C-EC7A-5A4B-8203-4AAEE0E2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EC51-C8A6-BC42-B271-5E2A9FB3F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5DC97-6C05-C04A-A42F-5BC4ECAD8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CEAC3-7C48-264D-A5C4-8D564385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E769-BB7C-444E-94A5-14ADA4FD101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4335D-B06F-C048-B606-9FF93E9C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8BF19-809C-824C-AD3E-E76BB4F2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3FB-F93A-EE4B-B777-F1235A6D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split orient="vert"/>
      </p:transition>
    </mc:Choice>
    <mc:Fallback>
      <p:transition spd="slow" advClick="0" advTm="1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91CE-A63D-5142-8CB4-2EC67A20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A1B6D-20CD-B348-8F96-5FEF20349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931E1-96E9-F54F-B594-B7E11FC0C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87219-3232-4443-9AC8-D23EF13A4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7D589-FCDD-AB43-9FE4-FBF9DFB14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38625-4F01-5C45-AC3B-8343268F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E769-BB7C-444E-94A5-14ADA4FD101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67A12-21E1-614B-A01F-4A465FB5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88A06-0CBB-0D43-BB1F-CBB26C52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3FB-F93A-EE4B-B777-F1235A6D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5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split orient="vert"/>
      </p:transition>
    </mc:Choice>
    <mc:Fallback>
      <p:transition spd="slow" advClick="0" advTm="1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B9A5-7258-FD4E-A251-4CFA1693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F3235-DF0C-3E4A-9966-EB1ADE67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E769-BB7C-444E-94A5-14ADA4FD101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8E01F-B298-914E-B246-59B3ECBD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4811B-AC83-F840-8879-DFDA8352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3FB-F93A-EE4B-B777-F1235A6D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9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split orient="vert"/>
      </p:transition>
    </mc:Choice>
    <mc:Fallback>
      <p:transition spd="slow" advClick="0" advTm="1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25CE1-CE6D-AF48-B0BE-357B826B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E769-BB7C-444E-94A5-14ADA4FD101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58989-55CA-334F-805F-7397BF2B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EC63A-42C4-D742-A291-F578C039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3FB-F93A-EE4B-B777-F1235A6D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3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split orient="vert"/>
      </p:transition>
    </mc:Choice>
    <mc:Fallback>
      <p:transition spd="slow" advClick="0" advTm="1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2D5F-0DD0-EA4E-801C-7196EF62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1E1D-04AF-BA42-BDFD-A6DE75D5B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73846-95AA-0047-B205-84DE3A1C0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AC774-3181-D345-A4AB-72981BAF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E769-BB7C-444E-94A5-14ADA4FD101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45124-DD99-B947-B3B4-CD009896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C59DC-4272-A24D-B479-810BC7F8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3FB-F93A-EE4B-B777-F1235A6D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2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split orient="vert"/>
      </p:transition>
    </mc:Choice>
    <mc:Fallback>
      <p:transition spd="slow" advClick="0" advTm="1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ADA9-7BDD-134D-B506-A6D5A727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02200-BF9D-7749-9B4F-1A51CB2EF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9D4B6-836F-104B-8237-426D66317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A627E-4A32-2D43-8B4B-8263D454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E769-BB7C-444E-94A5-14ADA4FD101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92277-0A98-6B49-9012-9FE99AB3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AF174-254B-5647-A5EB-E1D70D43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3FB-F93A-EE4B-B777-F1235A6D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0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split orient="vert"/>
      </p:transition>
    </mc:Choice>
    <mc:Fallback>
      <p:transition spd="slow" advClick="0" advTm="1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162DD-F2C6-B744-8BE4-3BB15AA4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F5B7-960F-F14B-A178-7F5B8B3A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1E3C-6073-6E40-A864-5EAC9C890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E769-BB7C-444E-94A5-14ADA4FD101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5693-EF98-774E-83F9-3226C071B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69184-EF10-8148-A4E2-9718714AA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CC3FB-F93A-EE4B-B777-F1235A6D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split orient="vert"/>
      </p:transition>
    </mc:Choice>
    <mc:Fallback>
      <p:transition spd="slow" advClick="0" advTm="1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susan.kraftyorke@gmail.com?subject=Scalable%20diagrams%20please!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3A5B32-16EB-574A-A4B7-5D8D420E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5"/>
            <a:ext cx="12192000" cy="685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6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">
        <p:split orient="vert"/>
      </p:transition>
    </mc:Choice>
    <mc:Fallback>
      <p:transition spd="slow" advClick="0" advTm="150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8A6576-4634-D04D-BE2C-C7E01BE9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" y="0"/>
            <a:ext cx="12148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25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split orient="vert"/>
      </p:transition>
    </mc:Choice>
    <mc:Fallback>
      <p:transition spd="slow" advClick="0" advTm="1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7AFBEE-A9A0-F04E-AF68-A087E269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"/>
            <a:ext cx="12192000" cy="68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71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split orient="vert"/>
      </p:transition>
    </mc:Choice>
    <mc:Fallback>
      <p:transition spd="slow" advClick="0" advTm="1000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8A6576-4634-D04D-BE2C-C7E01BE9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" y="0"/>
            <a:ext cx="12148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6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split orient="vert"/>
      </p:transition>
    </mc:Choice>
    <mc:Fallback>
      <p:transition spd="slow" advClick="0" advTm="1000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7AFBEE-A9A0-F04E-AF68-A087E269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"/>
            <a:ext cx="12192000" cy="68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79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split orient="vert"/>
      </p:transition>
    </mc:Choice>
    <mc:Fallback>
      <p:transition spd="slow" advClick="0" advTm="1000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EEA0AA2C-E175-9E44-91E1-A2DEFD3A0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" y="0"/>
            <a:ext cx="12137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0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:split orient="vert"/>
      </p:transition>
    </mc:Choice>
    <mc:Fallback>
      <p:transition spd="slow" advClick="0" advTm="4000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Kraft</dc:creator>
  <cp:lastModifiedBy>Susan Kraft</cp:lastModifiedBy>
  <cp:revision>4</cp:revision>
  <dcterms:created xsi:type="dcterms:W3CDTF">2020-07-27T22:11:52Z</dcterms:created>
  <dcterms:modified xsi:type="dcterms:W3CDTF">2020-07-27T23:03:52Z</dcterms:modified>
</cp:coreProperties>
</file>