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7876"/>
            <a:ext cx="8915400" cy="877824"/>
          </a:xfrm>
        </p:spPr>
        <p:txBody>
          <a:bodyPr/>
          <a:lstStyle/>
          <a:p>
            <a:pPr algn="ctr"/>
            <a:r>
              <a:rPr lang="en-US" dirty="0" smtClean="0"/>
              <a:t>15 Puzzle</a:t>
            </a:r>
            <a:endParaRPr lang="en-US" dirty="0"/>
          </a:p>
        </p:txBody>
      </p:sp>
      <p:pic>
        <p:nvPicPr>
          <p:cNvPr id="4" name="Picture 3" descr="Screen Shot 2017-07-18 at 11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" y="1155700"/>
            <a:ext cx="6070600" cy="570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4679" y="1615271"/>
            <a:ext cx="1752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by:</a:t>
            </a:r>
          </a:p>
          <a:p>
            <a:endParaRPr lang="en-US" dirty="0"/>
          </a:p>
          <a:p>
            <a:r>
              <a:rPr lang="en-US" dirty="0" err="1" smtClean="0"/>
              <a:t>Aleya</a:t>
            </a:r>
            <a:endParaRPr lang="en-US" dirty="0" smtClean="0"/>
          </a:p>
          <a:p>
            <a:r>
              <a:rPr lang="en-US" dirty="0" smtClean="0"/>
              <a:t>Susan Carrera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" y="1339157"/>
            <a:ext cx="7256610" cy="5358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195" y="662674"/>
            <a:ext cx="54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create a solved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7-18 at 11.1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" y="3023455"/>
            <a:ext cx="8203378" cy="1964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243" y="1380574"/>
            <a:ext cx="7614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function created a 2 dimensional array and gives each cell an </a:t>
            </a:r>
          </a:p>
          <a:p>
            <a:r>
              <a:rPr lang="en-US" dirty="0" smtClean="0"/>
              <a:t>ID and a position. Gives each cell a picture associated with each 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1" y="1767135"/>
            <a:ext cx="8535875" cy="44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9" y="2222724"/>
            <a:ext cx="7993653" cy="37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9" y="882180"/>
            <a:ext cx="78613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536"/>
            <a:ext cx="904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0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8 at 11.1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0" y="1900502"/>
            <a:ext cx="7390782" cy="47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201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606</TotalTime>
  <Words>40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15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Puzzle</dc:title>
  <dc:creator>Susan Carrera</dc:creator>
  <cp:lastModifiedBy>Susan Carrera</cp:lastModifiedBy>
  <cp:revision>3</cp:revision>
  <dcterms:created xsi:type="dcterms:W3CDTF">2017-07-19T02:59:07Z</dcterms:created>
  <dcterms:modified xsi:type="dcterms:W3CDTF">2017-07-19T13:06:03Z</dcterms:modified>
</cp:coreProperties>
</file>