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98CA3-2B49-FD4E-89BE-66E29E3B8E69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F691-0F39-5044-92B8-5CE2A6A5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2F691-0F39-5044-92B8-5CE2A6A52D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8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6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6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5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F24D-FD4B-7D4F-AC28-934419B926E4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6997FC-2250-5E49-8A91-B6555C85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86751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Susan </a:t>
            </a:r>
            <a:r>
              <a:rPr lang="en-US" sz="8000" dirty="0">
                <a:latin typeface="Arial" charset="0"/>
                <a:ea typeface="Arial" charset="0"/>
                <a:cs typeface="Arial" charset="0"/>
              </a:rPr>
              <a:t>Carrera</a:t>
            </a:r>
          </a:p>
          <a:p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Aleya </a:t>
            </a:r>
            <a:r>
              <a:rPr lang="en-US" sz="8000" dirty="0">
                <a:latin typeface="Arial" charset="0"/>
                <a:ea typeface="Arial" charset="0"/>
                <a:cs typeface="Arial" charset="0"/>
              </a:rPr>
              <a:t>Chowdhury</a:t>
            </a:r>
          </a:p>
          <a:p>
            <a:r>
              <a:rPr lang="en-US" sz="8000" dirty="0" err="1" smtClean="0">
                <a:latin typeface="Arial" charset="0"/>
                <a:ea typeface="Arial" charset="0"/>
                <a:cs typeface="Arial" charset="0"/>
              </a:rPr>
              <a:t>Hyeun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8000" dirty="0">
                <a:latin typeface="Arial" charset="0"/>
                <a:ea typeface="Arial" charset="0"/>
                <a:cs typeface="Arial" charset="0"/>
              </a:rPr>
              <a:t>Kang</a:t>
            </a:r>
          </a:p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8000" dirty="0" smtClean="0">
                <a:latin typeface="Arial" charset="0"/>
                <a:ea typeface="Arial" charset="0"/>
                <a:cs typeface="Arial" charset="0"/>
              </a:rPr>
              <a:t>Web programming csc4370</a:t>
            </a:r>
            <a:endParaRPr lang="en-US" sz="8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Format a table</a:t>
            </a:r>
          </a:p>
          <a:p>
            <a:pPr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Add contents to each cell</a:t>
            </a:r>
          </a:p>
          <a:p>
            <a:pPr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Match a radio button to each cell</a:t>
            </a:r>
          </a:p>
          <a:p>
            <a:pPr lvl="1"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ex&lt;div class="button"&gt;</a:t>
            </a:r>
          </a:p>
          <a:p>
            <a:pPr lvl="1"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&lt;input type="radio" id="b1_1" class="row1 column1 bomb"&gt;</a:t>
            </a:r>
          </a:p>
          <a:p>
            <a:pPr lvl="1"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&lt;input type="radio" id="b1_2" class="row1 column2”&gt;</a:t>
            </a:r>
          </a:p>
          <a:p>
            <a:pPr lvl="1" algn="just">
              <a:buFont typeface="Arial"/>
              <a:buChar char="•"/>
            </a:pPr>
            <a:endParaRPr lang="en-US" sz="4300" b="1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Match each empty cell to radio</a:t>
            </a:r>
          </a:p>
          <a:p>
            <a:pPr marL="0" indent="0" algn="just">
              <a:buNone/>
            </a:pP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&lt;div class="</a:t>
            </a:r>
            <a:r>
              <a:rPr lang="en-US" sz="4300" b="1" dirty="0" err="1" smtClean="0">
                <a:latin typeface="Arial" charset="0"/>
                <a:ea typeface="Arial" charset="0"/>
                <a:cs typeface="Arial" charset="0"/>
              </a:rPr>
              <a:t>empty_space</a:t>
            </a: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"&gt;</a:t>
            </a:r>
          </a:p>
          <a:p>
            <a:pPr marL="0" indent="0" algn="just">
              <a:buNone/>
            </a:pP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			&lt;input type="radio" id="em_b1"&gt;</a:t>
            </a:r>
          </a:p>
          <a:p>
            <a:pPr marL="0" indent="0" algn="just">
              <a:buNone/>
            </a:pP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			&lt;input type="radio" class="row2 column4"&gt;</a:t>
            </a:r>
          </a:p>
          <a:p>
            <a:pPr marL="0" indent="0" algn="just">
              <a:buNone/>
            </a:pP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			&lt;input type="radio" class="row2 column5"&gt;</a:t>
            </a:r>
          </a:p>
          <a:p>
            <a:pPr marL="0" indent="0" algn="just">
              <a:buNone/>
            </a:pPr>
            <a:r>
              <a:rPr lang="en-US" sz="4300" b="1" dirty="0" smtClean="0">
                <a:latin typeface="Arial" charset="0"/>
                <a:ea typeface="Arial" charset="0"/>
                <a:cs typeface="Arial" charset="0"/>
              </a:rPr>
              <a:t>			&lt;input type="radio" class="row2 column6"&gt;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9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1704" y="2365373"/>
            <a:ext cx="58559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Radio buttons let a user select ONLY ONE of a limited number of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choice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Checkboxes let a user select ZERO or MORE options of a limited number of choices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5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6-26 at 1.33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61" y="883567"/>
            <a:ext cx="53467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match the table of radios to table of cells</a:t>
            </a:r>
          </a:p>
          <a:p>
            <a:r>
              <a:rPr lang="en-US" dirty="0" smtClean="0"/>
              <a:t>Then we add buttons to cover each cell</a:t>
            </a:r>
          </a:p>
          <a:p>
            <a:r>
              <a:rPr lang="en-US" dirty="0" smtClean="0"/>
              <a:t>Added a navigation bar</a:t>
            </a:r>
          </a:p>
          <a:p>
            <a:pPr lvl="1"/>
            <a:r>
              <a:rPr lang="en-US" dirty="0" smtClean="0"/>
              <a:t>In the bar we added a flag option</a:t>
            </a:r>
          </a:p>
          <a:p>
            <a:pPr lvl="1"/>
            <a:r>
              <a:rPr lang="en-US" dirty="0" smtClean="0"/>
              <a:t>A reset button (smiley)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 met every day on campus for an hour and a few hours on Friday</a:t>
            </a:r>
          </a:p>
          <a:p>
            <a:r>
              <a:rPr lang="en-US" dirty="0" smtClean="0"/>
              <a:t>In addition we also communicated through the Slack app on through the weekend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172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Arial</vt:lpstr>
      <vt:lpstr>Gallery</vt:lpstr>
      <vt:lpstr>Minesweeper</vt:lpstr>
      <vt:lpstr>Making the game</vt:lpstr>
      <vt:lpstr>PowerPoint Presentation</vt:lpstr>
      <vt:lpstr>PowerPoint Presentation</vt:lpstr>
      <vt:lpstr>PowerPoint Presentation</vt:lpstr>
      <vt:lpstr>Team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Susan Carrera</dc:creator>
  <cp:lastModifiedBy>Aleya Begum Chowdhury</cp:lastModifiedBy>
  <cp:revision>6</cp:revision>
  <dcterms:created xsi:type="dcterms:W3CDTF">2017-06-26T16:11:42Z</dcterms:created>
  <dcterms:modified xsi:type="dcterms:W3CDTF">2017-06-26T19:40:43Z</dcterms:modified>
</cp:coreProperties>
</file>