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21"/>
  </p:notesMasterIdLst>
  <p:handoutMasterIdLst>
    <p:handoutMasterId r:id="rId22"/>
  </p:handoutMasterIdLst>
  <p:sldIdLst>
    <p:sldId id="401" r:id="rId5"/>
    <p:sldId id="411" r:id="rId6"/>
    <p:sldId id="397" r:id="rId7"/>
    <p:sldId id="394" r:id="rId8"/>
    <p:sldId id="412" r:id="rId9"/>
    <p:sldId id="413" r:id="rId10"/>
    <p:sldId id="402" r:id="rId11"/>
    <p:sldId id="414" r:id="rId12"/>
    <p:sldId id="415" r:id="rId13"/>
    <p:sldId id="416" r:id="rId14"/>
    <p:sldId id="417" r:id="rId15"/>
    <p:sldId id="418" r:id="rId16"/>
    <p:sldId id="419" r:id="rId17"/>
    <p:sldId id="422" r:id="rId18"/>
    <p:sldId id="420" r:id="rId19"/>
    <p:sldId id="421" r:id="rId2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6208" autoAdjust="0"/>
  </p:normalViewPr>
  <p:slideViewPr>
    <p:cSldViewPr snapToGrid="0">
      <p:cViewPr>
        <p:scale>
          <a:sx n="100" d="100"/>
          <a:sy n="100" d="100"/>
        </p:scale>
        <p:origin x="876" y="396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67319E-0C6E-4B99-98B4-FB221E8D7B1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A0A345-6203-4EFD-A2BE-80DE153FBAA1}">
      <dgm:prSet/>
      <dgm:spPr/>
      <dgm:t>
        <a:bodyPr/>
        <a:lstStyle/>
        <a:p>
          <a:r>
            <a:rPr lang="es-ES"/>
            <a:t>Desbalanceo </a:t>
          </a:r>
          <a:endParaRPr lang="en-US"/>
        </a:p>
      </dgm:t>
    </dgm:pt>
    <dgm:pt modelId="{8879684F-59DB-40F2-A671-034BAEAE08AD}" type="parTrans" cxnId="{51AEAC9D-2406-4525-8D83-ECE6A1CD96EB}">
      <dgm:prSet/>
      <dgm:spPr/>
      <dgm:t>
        <a:bodyPr/>
        <a:lstStyle/>
        <a:p>
          <a:endParaRPr lang="en-US"/>
        </a:p>
      </dgm:t>
    </dgm:pt>
    <dgm:pt modelId="{248045E3-6F2A-4C2B-BB95-A415A125C1FB}" type="sibTrans" cxnId="{51AEAC9D-2406-4525-8D83-ECE6A1CD96EB}">
      <dgm:prSet/>
      <dgm:spPr/>
      <dgm:t>
        <a:bodyPr/>
        <a:lstStyle/>
        <a:p>
          <a:endParaRPr lang="en-US"/>
        </a:p>
      </dgm:t>
    </dgm:pt>
    <dgm:pt modelId="{E87118CE-A3F1-4482-93E0-CC424C41710C}">
      <dgm:prSet/>
      <dgm:spPr/>
      <dgm:t>
        <a:bodyPr/>
        <a:lstStyle/>
        <a:p>
          <a:r>
            <a:rPr lang="es-ES"/>
            <a:t>Adidas </a:t>
          </a:r>
          <a:endParaRPr lang="en-US"/>
        </a:p>
      </dgm:t>
    </dgm:pt>
    <dgm:pt modelId="{6BA7EC2B-5426-4BB1-8731-682A21F86519}" type="parTrans" cxnId="{EED2F90B-5221-4978-AAEB-B0D47DA909A5}">
      <dgm:prSet/>
      <dgm:spPr/>
      <dgm:t>
        <a:bodyPr/>
        <a:lstStyle/>
        <a:p>
          <a:endParaRPr lang="en-US"/>
        </a:p>
      </dgm:t>
    </dgm:pt>
    <dgm:pt modelId="{73D3E014-1379-4FEF-86BF-AECE545006D5}" type="sibTrans" cxnId="{EED2F90B-5221-4978-AAEB-B0D47DA909A5}">
      <dgm:prSet/>
      <dgm:spPr/>
      <dgm:t>
        <a:bodyPr/>
        <a:lstStyle/>
        <a:p>
          <a:endParaRPr lang="en-US"/>
        </a:p>
      </dgm:t>
    </dgm:pt>
    <dgm:pt modelId="{3DF0D422-B81B-4E2E-A3A8-5C1881176EDA}">
      <dgm:prSet/>
      <dgm:spPr/>
      <dgm:t>
        <a:bodyPr/>
        <a:lstStyle/>
        <a:p>
          <a:r>
            <a:rPr lang="es-ES" dirty="0"/>
            <a:t>Precios bajos</a:t>
          </a:r>
          <a:endParaRPr lang="en-US" dirty="0"/>
        </a:p>
      </dgm:t>
    </dgm:pt>
    <dgm:pt modelId="{DCA8F70B-7F8F-4611-A762-0396B3B5700B}" type="parTrans" cxnId="{A141088C-8774-4F11-8C55-60B9AE696D24}">
      <dgm:prSet/>
      <dgm:spPr/>
      <dgm:t>
        <a:bodyPr/>
        <a:lstStyle/>
        <a:p>
          <a:endParaRPr lang="en-US"/>
        </a:p>
      </dgm:t>
    </dgm:pt>
    <dgm:pt modelId="{660FC31F-B2D0-427F-B4A0-ED2F083BB159}" type="sibTrans" cxnId="{A141088C-8774-4F11-8C55-60B9AE696D24}">
      <dgm:prSet/>
      <dgm:spPr/>
      <dgm:t>
        <a:bodyPr/>
        <a:lstStyle/>
        <a:p>
          <a:endParaRPr lang="en-US"/>
        </a:p>
      </dgm:t>
    </dgm:pt>
    <dgm:pt modelId="{519AF0CB-490D-40F4-966E-44236D6107B6}">
      <dgm:prSet/>
      <dgm:spPr/>
      <dgm:t>
        <a:bodyPr/>
        <a:lstStyle/>
        <a:p>
          <a:r>
            <a:rPr lang="es-ES"/>
            <a:t>Descuentos</a:t>
          </a:r>
          <a:endParaRPr lang="en-US"/>
        </a:p>
      </dgm:t>
    </dgm:pt>
    <dgm:pt modelId="{4D58233A-B624-47C6-8025-8171D5FD4FB6}" type="parTrans" cxnId="{9F1AB8FA-8D0A-4949-81B9-AB84A38F3443}">
      <dgm:prSet/>
      <dgm:spPr/>
      <dgm:t>
        <a:bodyPr/>
        <a:lstStyle/>
        <a:p>
          <a:endParaRPr lang="en-US"/>
        </a:p>
      </dgm:t>
    </dgm:pt>
    <dgm:pt modelId="{BBF63A37-69BB-49CA-9EEA-D7B730BF64A8}" type="sibTrans" cxnId="{9F1AB8FA-8D0A-4949-81B9-AB84A38F3443}">
      <dgm:prSet/>
      <dgm:spPr/>
      <dgm:t>
        <a:bodyPr/>
        <a:lstStyle/>
        <a:p>
          <a:endParaRPr lang="en-US"/>
        </a:p>
      </dgm:t>
    </dgm:pt>
    <dgm:pt modelId="{B7FA6DBF-2FAC-4796-ADD4-63A0AA7FBDCC}">
      <dgm:prSet/>
      <dgm:spPr/>
      <dgm:t>
        <a:bodyPr/>
        <a:lstStyle/>
        <a:p>
          <a:r>
            <a:rPr lang="es-ES"/>
            <a:t>Nike </a:t>
          </a:r>
          <a:endParaRPr lang="en-US"/>
        </a:p>
      </dgm:t>
    </dgm:pt>
    <dgm:pt modelId="{F12D0AF1-712D-4A4A-9983-733B7C4BBA38}" type="parTrans" cxnId="{D903A15D-104D-42A6-B095-38DA53910E9A}">
      <dgm:prSet/>
      <dgm:spPr/>
      <dgm:t>
        <a:bodyPr/>
        <a:lstStyle/>
        <a:p>
          <a:endParaRPr lang="en-US"/>
        </a:p>
      </dgm:t>
    </dgm:pt>
    <dgm:pt modelId="{FDACE310-9D8F-4537-A464-2197309F9814}" type="sibTrans" cxnId="{D903A15D-104D-42A6-B095-38DA53910E9A}">
      <dgm:prSet/>
      <dgm:spPr/>
      <dgm:t>
        <a:bodyPr/>
        <a:lstStyle/>
        <a:p>
          <a:endParaRPr lang="en-US"/>
        </a:p>
      </dgm:t>
    </dgm:pt>
    <dgm:pt modelId="{B4A422A2-424D-4F8C-AF34-0794E1EE77AA}">
      <dgm:prSet/>
      <dgm:spPr/>
      <dgm:t>
        <a:bodyPr/>
        <a:lstStyle/>
        <a:p>
          <a:r>
            <a:rPr lang="es-ES"/>
            <a:t>No submarcas</a:t>
          </a:r>
          <a:endParaRPr lang="en-US"/>
        </a:p>
      </dgm:t>
    </dgm:pt>
    <dgm:pt modelId="{6AACB56C-4AE5-48CF-9B7F-CA5EA18123C5}" type="parTrans" cxnId="{3063F876-9D23-4B22-BC71-21698447AC87}">
      <dgm:prSet/>
      <dgm:spPr/>
      <dgm:t>
        <a:bodyPr/>
        <a:lstStyle/>
        <a:p>
          <a:endParaRPr lang="en-US"/>
        </a:p>
      </dgm:t>
    </dgm:pt>
    <dgm:pt modelId="{D9D274D8-DE23-4428-B0AF-21AC0AED586D}" type="sibTrans" cxnId="{3063F876-9D23-4B22-BC71-21698447AC87}">
      <dgm:prSet/>
      <dgm:spPr/>
      <dgm:t>
        <a:bodyPr/>
        <a:lstStyle/>
        <a:p>
          <a:endParaRPr lang="en-US"/>
        </a:p>
      </dgm:t>
    </dgm:pt>
    <dgm:pt modelId="{07808EFA-51F5-4799-9CF1-BDC5DECF1FAB}">
      <dgm:prSet/>
      <dgm:spPr/>
      <dgm:t>
        <a:bodyPr/>
        <a:lstStyle/>
        <a:p>
          <a:r>
            <a:rPr lang="es-ES" dirty="0"/>
            <a:t>Desviación estándar elevada</a:t>
          </a:r>
          <a:endParaRPr lang="en-US" dirty="0"/>
        </a:p>
      </dgm:t>
    </dgm:pt>
    <dgm:pt modelId="{6B112E86-AE55-45ED-9927-713A1AB490AC}" type="parTrans" cxnId="{BF536F3F-FC12-4307-A3EC-49B3459DE851}">
      <dgm:prSet/>
      <dgm:spPr/>
      <dgm:t>
        <a:bodyPr/>
        <a:lstStyle/>
        <a:p>
          <a:endParaRPr lang="en-US"/>
        </a:p>
      </dgm:t>
    </dgm:pt>
    <dgm:pt modelId="{E8920FFE-4383-4F9E-BBDB-BB6CF49092FB}" type="sibTrans" cxnId="{BF536F3F-FC12-4307-A3EC-49B3459DE851}">
      <dgm:prSet/>
      <dgm:spPr/>
      <dgm:t>
        <a:bodyPr/>
        <a:lstStyle/>
        <a:p>
          <a:endParaRPr lang="en-US"/>
        </a:p>
      </dgm:t>
    </dgm:pt>
    <dgm:pt modelId="{419C39B9-7359-4693-99F6-057783E5D025}">
      <dgm:prSet/>
      <dgm:spPr/>
      <dgm:t>
        <a:bodyPr/>
        <a:lstStyle/>
        <a:p>
          <a:r>
            <a:rPr lang="en-US" dirty="0"/>
            <a:t>Overfitting</a:t>
          </a:r>
        </a:p>
      </dgm:t>
    </dgm:pt>
    <dgm:pt modelId="{D69EFFCE-91F5-47E1-86FB-4341F1D7B9CB}" type="parTrans" cxnId="{5A2829ED-1700-4374-B80D-2C29B82C0E64}">
      <dgm:prSet/>
      <dgm:spPr/>
      <dgm:t>
        <a:bodyPr/>
        <a:lstStyle/>
        <a:p>
          <a:endParaRPr lang="ca-ES"/>
        </a:p>
      </dgm:t>
    </dgm:pt>
    <dgm:pt modelId="{FA4FF59C-1380-43E6-AA4B-DA9F3F95C956}" type="sibTrans" cxnId="{5A2829ED-1700-4374-B80D-2C29B82C0E64}">
      <dgm:prSet/>
      <dgm:spPr/>
      <dgm:t>
        <a:bodyPr/>
        <a:lstStyle/>
        <a:p>
          <a:endParaRPr lang="ca-ES"/>
        </a:p>
      </dgm:t>
    </dgm:pt>
    <dgm:pt modelId="{AE596597-20D5-4C64-8668-6C29F063CCB9}">
      <dgm:prSet/>
      <dgm:spPr/>
      <dgm:t>
        <a:bodyPr/>
        <a:lstStyle/>
        <a:p>
          <a:r>
            <a:rPr lang="en-US" dirty="0" err="1"/>
            <a:t>Mejora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accuracy al </a:t>
          </a:r>
          <a:r>
            <a:rPr lang="en-US" dirty="0" err="1"/>
            <a:t>reducirlo</a:t>
          </a:r>
          <a:endParaRPr lang="en-US" dirty="0"/>
        </a:p>
      </dgm:t>
    </dgm:pt>
    <dgm:pt modelId="{F84DB198-7B20-43D9-9472-DD91EC4795B7}" type="parTrans" cxnId="{3A5CD003-9B27-482E-8D90-8286AA46F6BF}">
      <dgm:prSet/>
      <dgm:spPr/>
      <dgm:t>
        <a:bodyPr/>
        <a:lstStyle/>
        <a:p>
          <a:endParaRPr lang="ca-ES"/>
        </a:p>
      </dgm:t>
    </dgm:pt>
    <dgm:pt modelId="{417471C3-E224-4958-9672-7A3CC8D50528}" type="sibTrans" cxnId="{3A5CD003-9B27-482E-8D90-8286AA46F6BF}">
      <dgm:prSet/>
      <dgm:spPr/>
      <dgm:t>
        <a:bodyPr/>
        <a:lstStyle/>
        <a:p>
          <a:endParaRPr lang="ca-ES"/>
        </a:p>
      </dgm:t>
    </dgm:pt>
    <dgm:pt modelId="{E03213A2-106B-490B-9954-0A93E55525EF}">
      <dgm:prSet/>
      <dgm:spPr/>
      <dgm:t>
        <a:bodyPr/>
        <a:lstStyle/>
        <a:p>
          <a:r>
            <a:rPr lang="en-US" dirty="0"/>
            <a:t>Random Forest Regressor</a:t>
          </a:r>
        </a:p>
      </dgm:t>
    </dgm:pt>
    <dgm:pt modelId="{B96BC808-AD67-4467-B9A4-E963B0E16E10}" type="parTrans" cxnId="{54C36B64-6AC3-4D4F-8780-75A57D385E1F}">
      <dgm:prSet/>
      <dgm:spPr/>
      <dgm:t>
        <a:bodyPr/>
        <a:lstStyle/>
        <a:p>
          <a:endParaRPr lang="ca-ES"/>
        </a:p>
      </dgm:t>
    </dgm:pt>
    <dgm:pt modelId="{D5324D45-E0D2-49A3-A9B4-34003B611E90}" type="sibTrans" cxnId="{54C36B64-6AC3-4D4F-8780-75A57D385E1F}">
      <dgm:prSet/>
      <dgm:spPr/>
      <dgm:t>
        <a:bodyPr/>
        <a:lstStyle/>
        <a:p>
          <a:endParaRPr lang="ca-ES"/>
        </a:p>
      </dgm:t>
    </dgm:pt>
    <dgm:pt modelId="{019CC490-5E4D-4AB4-A60C-C00D5C571B00}" type="pres">
      <dgm:prSet presAssocID="{DB67319E-0C6E-4B99-98B4-FB221E8D7B1B}" presName="linear" presStyleCnt="0">
        <dgm:presLayoutVars>
          <dgm:dir/>
          <dgm:animLvl val="lvl"/>
          <dgm:resizeHandles val="exact"/>
        </dgm:presLayoutVars>
      </dgm:prSet>
      <dgm:spPr/>
    </dgm:pt>
    <dgm:pt modelId="{734B7BC8-E157-4E11-BD95-2737EB707E3E}" type="pres">
      <dgm:prSet presAssocID="{BFA0A345-6203-4EFD-A2BE-80DE153FBAA1}" presName="parentLin" presStyleCnt="0"/>
      <dgm:spPr/>
    </dgm:pt>
    <dgm:pt modelId="{35E32647-475A-4EC2-8CD3-E4D141A58D08}" type="pres">
      <dgm:prSet presAssocID="{BFA0A345-6203-4EFD-A2BE-80DE153FBAA1}" presName="parentLeftMargin" presStyleLbl="node1" presStyleIdx="0" presStyleCnt="5"/>
      <dgm:spPr/>
    </dgm:pt>
    <dgm:pt modelId="{623AB9C1-4742-4B82-9406-CBED37EDBCC6}" type="pres">
      <dgm:prSet presAssocID="{BFA0A345-6203-4EFD-A2BE-80DE153FBAA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3FC8DA7-EF62-4A1E-B645-5B64769D76C2}" type="pres">
      <dgm:prSet presAssocID="{BFA0A345-6203-4EFD-A2BE-80DE153FBAA1}" presName="negativeSpace" presStyleCnt="0"/>
      <dgm:spPr/>
    </dgm:pt>
    <dgm:pt modelId="{33EC42B9-A06C-4B3E-9E8E-41FC223C3096}" type="pres">
      <dgm:prSet presAssocID="{BFA0A345-6203-4EFD-A2BE-80DE153FBAA1}" presName="childText" presStyleLbl="conFgAcc1" presStyleIdx="0" presStyleCnt="5">
        <dgm:presLayoutVars>
          <dgm:bulletEnabled val="1"/>
        </dgm:presLayoutVars>
      </dgm:prSet>
      <dgm:spPr/>
    </dgm:pt>
    <dgm:pt modelId="{186DA4D5-ADAA-48F6-9D68-12C69772FD55}" type="pres">
      <dgm:prSet presAssocID="{248045E3-6F2A-4C2B-BB95-A415A125C1FB}" presName="spaceBetweenRectangles" presStyleCnt="0"/>
      <dgm:spPr/>
    </dgm:pt>
    <dgm:pt modelId="{87CFC966-48F1-48AE-9373-03EE32AA3413}" type="pres">
      <dgm:prSet presAssocID="{E87118CE-A3F1-4482-93E0-CC424C41710C}" presName="parentLin" presStyleCnt="0"/>
      <dgm:spPr/>
    </dgm:pt>
    <dgm:pt modelId="{D472DDE6-C8AE-494A-A9E8-F888FE1798DD}" type="pres">
      <dgm:prSet presAssocID="{E87118CE-A3F1-4482-93E0-CC424C41710C}" presName="parentLeftMargin" presStyleLbl="node1" presStyleIdx="0" presStyleCnt="5"/>
      <dgm:spPr/>
    </dgm:pt>
    <dgm:pt modelId="{B144E6B8-81FD-4F7E-B307-D754897397A0}" type="pres">
      <dgm:prSet presAssocID="{E87118CE-A3F1-4482-93E0-CC424C41710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9511AC1-5968-42EF-BAFD-B7A1949FE4DD}" type="pres">
      <dgm:prSet presAssocID="{E87118CE-A3F1-4482-93E0-CC424C41710C}" presName="negativeSpace" presStyleCnt="0"/>
      <dgm:spPr/>
    </dgm:pt>
    <dgm:pt modelId="{06EF8504-81D5-4CC0-B44F-A7937EFDF927}" type="pres">
      <dgm:prSet presAssocID="{E87118CE-A3F1-4482-93E0-CC424C41710C}" presName="childText" presStyleLbl="conFgAcc1" presStyleIdx="1" presStyleCnt="5">
        <dgm:presLayoutVars>
          <dgm:bulletEnabled val="1"/>
        </dgm:presLayoutVars>
      </dgm:prSet>
      <dgm:spPr/>
    </dgm:pt>
    <dgm:pt modelId="{9000423D-A667-4A64-86A0-B6E33A176218}" type="pres">
      <dgm:prSet presAssocID="{73D3E014-1379-4FEF-86BF-AECE545006D5}" presName="spaceBetweenRectangles" presStyleCnt="0"/>
      <dgm:spPr/>
    </dgm:pt>
    <dgm:pt modelId="{9A611EF2-5C1C-43B4-B292-D5D428330D11}" type="pres">
      <dgm:prSet presAssocID="{B7FA6DBF-2FAC-4796-ADD4-63A0AA7FBDCC}" presName="parentLin" presStyleCnt="0"/>
      <dgm:spPr/>
    </dgm:pt>
    <dgm:pt modelId="{3FA9D8A7-B9D1-4766-B613-AD2F8D808ABD}" type="pres">
      <dgm:prSet presAssocID="{B7FA6DBF-2FAC-4796-ADD4-63A0AA7FBDCC}" presName="parentLeftMargin" presStyleLbl="node1" presStyleIdx="1" presStyleCnt="5"/>
      <dgm:spPr/>
    </dgm:pt>
    <dgm:pt modelId="{F8914141-91E5-4AA3-A7DD-872018122C24}" type="pres">
      <dgm:prSet presAssocID="{B7FA6DBF-2FAC-4796-ADD4-63A0AA7FBDCC}" presName="parentText" presStyleLbl="node1" presStyleIdx="2" presStyleCnt="5" custLinFactNeighborX="5435">
        <dgm:presLayoutVars>
          <dgm:chMax val="0"/>
          <dgm:bulletEnabled val="1"/>
        </dgm:presLayoutVars>
      </dgm:prSet>
      <dgm:spPr/>
    </dgm:pt>
    <dgm:pt modelId="{557537A4-69C1-45D7-AC24-236A02CED892}" type="pres">
      <dgm:prSet presAssocID="{B7FA6DBF-2FAC-4796-ADD4-63A0AA7FBDCC}" presName="negativeSpace" presStyleCnt="0"/>
      <dgm:spPr/>
    </dgm:pt>
    <dgm:pt modelId="{BBCA13F9-FD49-4742-AE35-3B968911A26E}" type="pres">
      <dgm:prSet presAssocID="{B7FA6DBF-2FAC-4796-ADD4-63A0AA7FBDCC}" presName="childText" presStyleLbl="conFgAcc1" presStyleIdx="2" presStyleCnt="5">
        <dgm:presLayoutVars>
          <dgm:bulletEnabled val="1"/>
        </dgm:presLayoutVars>
      </dgm:prSet>
      <dgm:spPr/>
    </dgm:pt>
    <dgm:pt modelId="{56BC10F2-4072-464C-B5C5-4FEA9ED50C13}" type="pres">
      <dgm:prSet presAssocID="{FDACE310-9D8F-4537-A464-2197309F9814}" presName="spaceBetweenRectangles" presStyleCnt="0"/>
      <dgm:spPr/>
    </dgm:pt>
    <dgm:pt modelId="{C0F3CEC3-B3F4-4E91-BAE1-FF20660A0438}" type="pres">
      <dgm:prSet presAssocID="{E03213A2-106B-490B-9954-0A93E55525EF}" presName="parentLin" presStyleCnt="0"/>
      <dgm:spPr/>
    </dgm:pt>
    <dgm:pt modelId="{1ED95655-837A-4E75-B142-F2732FEE5EFF}" type="pres">
      <dgm:prSet presAssocID="{E03213A2-106B-490B-9954-0A93E55525EF}" presName="parentLeftMargin" presStyleLbl="node1" presStyleIdx="2" presStyleCnt="5"/>
      <dgm:spPr/>
    </dgm:pt>
    <dgm:pt modelId="{FB6E5011-684A-4B92-9BDE-3EBE425A1627}" type="pres">
      <dgm:prSet presAssocID="{E03213A2-106B-490B-9954-0A93E55525E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D03C50C-A557-4CEC-96FC-D661489E483B}" type="pres">
      <dgm:prSet presAssocID="{E03213A2-106B-490B-9954-0A93E55525EF}" presName="negativeSpace" presStyleCnt="0"/>
      <dgm:spPr/>
    </dgm:pt>
    <dgm:pt modelId="{2E8207DE-50A0-499B-A642-16359E8FCD52}" type="pres">
      <dgm:prSet presAssocID="{E03213A2-106B-490B-9954-0A93E55525EF}" presName="childText" presStyleLbl="conFgAcc1" presStyleIdx="3" presStyleCnt="5">
        <dgm:presLayoutVars>
          <dgm:bulletEnabled val="1"/>
        </dgm:presLayoutVars>
      </dgm:prSet>
      <dgm:spPr/>
    </dgm:pt>
    <dgm:pt modelId="{CCE27158-8EA8-497A-8191-7BF38372AF34}" type="pres">
      <dgm:prSet presAssocID="{D5324D45-E0D2-49A3-A9B4-34003B611E90}" presName="spaceBetweenRectangles" presStyleCnt="0"/>
      <dgm:spPr/>
    </dgm:pt>
    <dgm:pt modelId="{C16A6463-0013-4CB1-92D3-B91D5904DBE9}" type="pres">
      <dgm:prSet presAssocID="{419C39B9-7359-4693-99F6-057783E5D025}" presName="parentLin" presStyleCnt="0"/>
      <dgm:spPr/>
    </dgm:pt>
    <dgm:pt modelId="{EFDBE907-B021-4E82-8281-C4CA8D6A7C69}" type="pres">
      <dgm:prSet presAssocID="{419C39B9-7359-4693-99F6-057783E5D025}" presName="parentLeftMargin" presStyleLbl="node1" presStyleIdx="3" presStyleCnt="5"/>
      <dgm:spPr/>
    </dgm:pt>
    <dgm:pt modelId="{CAC69688-8ACD-47E0-B824-1B9043B08E5F}" type="pres">
      <dgm:prSet presAssocID="{419C39B9-7359-4693-99F6-057783E5D02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CF75FEC-6FC9-4399-A1B4-A789B236E6E0}" type="pres">
      <dgm:prSet presAssocID="{419C39B9-7359-4693-99F6-057783E5D025}" presName="negativeSpace" presStyleCnt="0"/>
      <dgm:spPr/>
    </dgm:pt>
    <dgm:pt modelId="{DDE0EB35-E7E7-4B29-B95D-684DDFFB7D76}" type="pres">
      <dgm:prSet presAssocID="{419C39B9-7359-4693-99F6-057783E5D02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BBAEE00-633A-4AA7-8081-61C57628987E}" type="presOf" srcId="{E03213A2-106B-490B-9954-0A93E55525EF}" destId="{1ED95655-837A-4E75-B142-F2732FEE5EFF}" srcOrd="0" destOrd="0" presId="urn:microsoft.com/office/officeart/2005/8/layout/list1"/>
    <dgm:cxn modelId="{3A5CD003-9B27-482E-8D90-8286AA46F6BF}" srcId="{419C39B9-7359-4693-99F6-057783E5D025}" destId="{AE596597-20D5-4C64-8668-6C29F063CCB9}" srcOrd="0" destOrd="0" parTransId="{F84DB198-7B20-43D9-9472-DD91EC4795B7}" sibTransId="{417471C3-E224-4958-9672-7A3CC8D50528}"/>
    <dgm:cxn modelId="{EED2F90B-5221-4978-AAEB-B0D47DA909A5}" srcId="{DB67319E-0C6E-4B99-98B4-FB221E8D7B1B}" destId="{E87118CE-A3F1-4482-93E0-CC424C41710C}" srcOrd="1" destOrd="0" parTransId="{6BA7EC2B-5426-4BB1-8731-682A21F86519}" sibTransId="{73D3E014-1379-4FEF-86BF-AECE545006D5}"/>
    <dgm:cxn modelId="{BF536F3F-FC12-4307-A3EC-49B3459DE851}" srcId="{B7FA6DBF-2FAC-4796-ADD4-63A0AA7FBDCC}" destId="{07808EFA-51F5-4799-9CF1-BDC5DECF1FAB}" srcOrd="1" destOrd="0" parTransId="{6B112E86-AE55-45ED-9927-713A1AB490AC}" sibTransId="{E8920FFE-4383-4F9E-BBDB-BB6CF49092FB}"/>
    <dgm:cxn modelId="{CD489D5D-5A33-4423-B57E-E72B496C858C}" type="presOf" srcId="{BFA0A345-6203-4EFD-A2BE-80DE153FBAA1}" destId="{623AB9C1-4742-4B82-9406-CBED37EDBCC6}" srcOrd="1" destOrd="0" presId="urn:microsoft.com/office/officeart/2005/8/layout/list1"/>
    <dgm:cxn modelId="{D903A15D-104D-42A6-B095-38DA53910E9A}" srcId="{DB67319E-0C6E-4B99-98B4-FB221E8D7B1B}" destId="{B7FA6DBF-2FAC-4796-ADD4-63A0AA7FBDCC}" srcOrd="2" destOrd="0" parTransId="{F12D0AF1-712D-4A4A-9983-733B7C4BBA38}" sibTransId="{FDACE310-9D8F-4537-A464-2197309F9814}"/>
    <dgm:cxn modelId="{DB21BC5F-82F7-42C2-A683-BF4FC1AB8452}" type="presOf" srcId="{07808EFA-51F5-4799-9CF1-BDC5DECF1FAB}" destId="{BBCA13F9-FD49-4742-AE35-3B968911A26E}" srcOrd="0" destOrd="1" presId="urn:microsoft.com/office/officeart/2005/8/layout/list1"/>
    <dgm:cxn modelId="{67722641-3B2A-4FFA-88E6-92BD554D40E4}" type="presOf" srcId="{419C39B9-7359-4693-99F6-057783E5D025}" destId="{CAC69688-8ACD-47E0-B824-1B9043B08E5F}" srcOrd="1" destOrd="0" presId="urn:microsoft.com/office/officeart/2005/8/layout/list1"/>
    <dgm:cxn modelId="{8A0EBC42-EA30-41B7-AE9E-6869E7668501}" type="presOf" srcId="{B7FA6DBF-2FAC-4796-ADD4-63A0AA7FBDCC}" destId="{F8914141-91E5-4AA3-A7DD-872018122C24}" srcOrd="1" destOrd="0" presId="urn:microsoft.com/office/officeart/2005/8/layout/list1"/>
    <dgm:cxn modelId="{54C36B64-6AC3-4D4F-8780-75A57D385E1F}" srcId="{DB67319E-0C6E-4B99-98B4-FB221E8D7B1B}" destId="{E03213A2-106B-490B-9954-0A93E55525EF}" srcOrd="3" destOrd="0" parTransId="{B96BC808-AD67-4467-B9A4-E963B0E16E10}" sibTransId="{D5324D45-E0D2-49A3-A9B4-34003B611E90}"/>
    <dgm:cxn modelId="{2B20BA4C-F5C6-4608-A5C4-82817C6D22F6}" type="presOf" srcId="{AE596597-20D5-4C64-8668-6C29F063CCB9}" destId="{DDE0EB35-E7E7-4B29-B95D-684DDFFB7D76}" srcOrd="0" destOrd="0" presId="urn:microsoft.com/office/officeart/2005/8/layout/list1"/>
    <dgm:cxn modelId="{FD6D1154-2181-4075-96A4-4F52BE6A7E90}" type="presOf" srcId="{3DF0D422-B81B-4E2E-A3A8-5C1881176EDA}" destId="{06EF8504-81D5-4CC0-B44F-A7937EFDF927}" srcOrd="0" destOrd="0" presId="urn:microsoft.com/office/officeart/2005/8/layout/list1"/>
    <dgm:cxn modelId="{3063F876-9D23-4B22-BC71-21698447AC87}" srcId="{B7FA6DBF-2FAC-4796-ADD4-63A0AA7FBDCC}" destId="{B4A422A2-424D-4F8C-AF34-0794E1EE77AA}" srcOrd="0" destOrd="0" parTransId="{6AACB56C-4AE5-48CF-9B7F-CA5EA18123C5}" sibTransId="{D9D274D8-DE23-4428-B0AF-21AC0AED586D}"/>
    <dgm:cxn modelId="{D8A90B7B-2DBB-4A25-B8BE-EAA58DA3ADD7}" type="presOf" srcId="{BFA0A345-6203-4EFD-A2BE-80DE153FBAA1}" destId="{35E32647-475A-4EC2-8CD3-E4D141A58D08}" srcOrd="0" destOrd="0" presId="urn:microsoft.com/office/officeart/2005/8/layout/list1"/>
    <dgm:cxn modelId="{A141088C-8774-4F11-8C55-60B9AE696D24}" srcId="{E87118CE-A3F1-4482-93E0-CC424C41710C}" destId="{3DF0D422-B81B-4E2E-A3A8-5C1881176EDA}" srcOrd="0" destOrd="0" parTransId="{DCA8F70B-7F8F-4611-A762-0396B3B5700B}" sibTransId="{660FC31F-B2D0-427F-B4A0-ED2F083BB159}"/>
    <dgm:cxn modelId="{51AEAC9D-2406-4525-8D83-ECE6A1CD96EB}" srcId="{DB67319E-0C6E-4B99-98B4-FB221E8D7B1B}" destId="{BFA0A345-6203-4EFD-A2BE-80DE153FBAA1}" srcOrd="0" destOrd="0" parTransId="{8879684F-59DB-40F2-A671-034BAEAE08AD}" sibTransId="{248045E3-6F2A-4C2B-BB95-A415A125C1FB}"/>
    <dgm:cxn modelId="{E81447B1-8AA3-49FC-A160-FE23D073E381}" type="presOf" srcId="{519AF0CB-490D-40F4-966E-44236D6107B6}" destId="{06EF8504-81D5-4CC0-B44F-A7937EFDF927}" srcOrd="0" destOrd="1" presId="urn:microsoft.com/office/officeart/2005/8/layout/list1"/>
    <dgm:cxn modelId="{609504C8-0B22-42ED-B204-600B635BF5D2}" type="presOf" srcId="{419C39B9-7359-4693-99F6-057783E5D025}" destId="{EFDBE907-B021-4E82-8281-C4CA8D6A7C69}" srcOrd="0" destOrd="0" presId="urn:microsoft.com/office/officeart/2005/8/layout/list1"/>
    <dgm:cxn modelId="{BB6FE3D0-9FEE-48CD-A156-D17C5DBA8767}" type="presOf" srcId="{E87118CE-A3F1-4482-93E0-CC424C41710C}" destId="{B144E6B8-81FD-4F7E-B307-D754897397A0}" srcOrd="1" destOrd="0" presId="urn:microsoft.com/office/officeart/2005/8/layout/list1"/>
    <dgm:cxn modelId="{3CB010D6-B90B-4E94-AA1C-EEF76F792B10}" type="presOf" srcId="{E87118CE-A3F1-4482-93E0-CC424C41710C}" destId="{D472DDE6-C8AE-494A-A9E8-F888FE1798DD}" srcOrd="0" destOrd="0" presId="urn:microsoft.com/office/officeart/2005/8/layout/list1"/>
    <dgm:cxn modelId="{3E17D4DB-63EB-4A81-B20F-1A518BF6E34E}" type="presOf" srcId="{B7FA6DBF-2FAC-4796-ADD4-63A0AA7FBDCC}" destId="{3FA9D8A7-B9D1-4766-B613-AD2F8D808ABD}" srcOrd="0" destOrd="0" presId="urn:microsoft.com/office/officeart/2005/8/layout/list1"/>
    <dgm:cxn modelId="{6AF8DDE6-E541-4653-A38D-D2CDE7A7E63A}" type="presOf" srcId="{E03213A2-106B-490B-9954-0A93E55525EF}" destId="{FB6E5011-684A-4B92-9BDE-3EBE425A1627}" srcOrd="1" destOrd="0" presId="urn:microsoft.com/office/officeart/2005/8/layout/list1"/>
    <dgm:cxn modelId="{893C4BE8-5A8E-425E-AF82-F41DC15916D8}" type="presOf" srcId="{DB67319E-0C6E-4B99-98B4-FB221E8D7B1B}" destId="{019CC490-5E4D-4AB4-A60C-C00D5C571B00}" srcOrd="0" destOrd="0" presId="urn:microsoft.com/office/officeart/2005/8/layout/list1"/>
    <dgm:cxn modelId="{5A2829ED-1700-4374-B80D-2C29B82C0E64}" srcId="{DB67319E-0C6E-4B99-98B4-FB221E8D7B1B}" destId="{419C39B9-7359-4693-99F6-057783E5D025}" srcOrd="4" destOrd="0" parTransId="{D69EFFCE-91F5-47E1-86FB-4341F1D7B9CB}" sibTransId="{FA4FF59C-1380-43E6-AA4B-DA9F3F95C956}"/>
    <dgm:cxn modelId="{75A048F3-8C99-48AD-8BEB-DAAA4C11E6FE}" type="presOf" srcId="{B4A422A2-424D-4F8C-AF34-0794E1EE77AA}" destId="{BBCA13F9-FD49-4742-AE35-3B968911A26E}" srcOrd="0" destOrd="0" presId="urn:microsoft.com/office/officeart/2005/8/layout/list1"/>
    <dgm:cxn modelId="{9F1AB8FA-8D0A-4949-81B9-AB84A38F3443}" srcId="{E87118CE-A3F1-4482-93E0-CC424C41710C}" destId="{519AF0CB-490D-40F4-966E-44236D6107B6}" srcOrd="1" destOrd="0" parTransId="{4D58233A-B624-47C6-8025-8171D5FD4FB6}" sibTransId="{BBF63A37-69BB-49CA-9EEA-D7B730BF64A8}"/>
    <dgm:cxn modelId="{07415966-7FE2-4329-8A0A-61F56C3628C4}" type="presParOf" srcId="{019CC490-5E4D-4AB4-A60C-C00D5C571B00}" destId="{734B7BC8-E157-4E11-BD95-2737EB707E3E}" srcOrd="0" destOrd="0" presId="urn:microsoft.com/office/officeart/2005/8/layout/list1"/>
    <dgm:cxn modelId="{49129808-3435-43DE-9F68-0219E762F8B3}" type="presParOf" srcId="{734B7BC8-E157-4E11-BD95-2737EB707E3E}" destId="{35E32647-475A-4EC2-8CD3-E4D141A58D08}" srcOrd="0" destOrd="0" presId="urn:microsoft.com/office/officeart/2005/8/layout/list1"/>
    <dgm:cxn modelId="{0BB37C2B-36F8-433B-B990-1808CF0FB03D}" type="presParOf" srcId="{734B7BC8-E157-4E11-BD95-2737EB707E3E}" destId="{623AB9C1-4742-4B82-9406-CBED37EDBCC6}" srcOrd="1" destOrd="0" presId="urn:microsoft.com/office/officeart/2005/8/layout/list1"/>
    <dgm:cxn modelId="{F0299CD2-0E71-47F0-9E9A-40BB606704DE}" type="presParOf" srcId="{019CC490-5E4D-4AB4-A60C-C00D5C571B00}" destId="{E3FC8DA7-EF62-4A1E-B645-5B64769D76C2}" srcOrd="1" destOrd="0" presId="urn:microsoft.com/office/officeart/2005/8/layout/list1"/>
    <dgm:cxn modelId="{AF363A1A-5ED0-49AA-8422-FA4C3C6BA695}" type="presParOf" srcId="{019CC490-5E4D-4AB4-A60C-C00D5C571B00}" destId="{33EC42B9-A06C-4B3E-9E8E-41FC223C3096}" srcOrd="2" destOrd="0" presId="urn:microsoft.com/office/officeart/2005/8/layout/list1"/>
    <dgm:cxn modelId="{53F414DF-BDFE-4AD0-BAE2-E6D66F432EB6}" type="presParOf" srcId="{019CC490-5E4D-4AB4-A60C-C00D5C571B00}" destId="{186DA4D5-ADAA-48F6-9D68-12C69772FD55}" srcOrd="3" destOrd="0" presId="urn:microsoft.com/office/officeart/2005/8/layout/list1"/>
    <dgm:cxn modelId="{8A910495-831A-4E23-8DCC-415A9C222DB3}" type="presParOf" srcId="{019CC490-5E4D-4AB4-A60C-C00D5C571B00}" destId="{87CFC966-48F1-48AE-9373-03EE32AA3413}" srcOrd="4" destOrd="0" presId="urn:microsoft.com/office/officeart/2005/8/layout/list1"/>
    <dgm:cxn modelId="{58ACD7A9-A15E-42EF-9F90-93F20640B659}" type="presParOf" srcId="{87CFC966-48F1-48AE-9373-03EE32AA3413}" destId="{D472DDE6-C8AE-494A-A9E8-F888FE1798DD}" srcOrd="0" destOrd="0" presId="urn:microsoft.com/office/officeart/2005/8/layout/list1"/>
    <dgm:cxn modelId="{23C1D37A-260A-4527-A026-BDA5E897EE65}" type="presParOf" srcId="{87CFC966-48F1-48AE-9373-03EE32AA3413}" destId="{B144E6B8-81FD-4F7E-B307-D754897397A0}" srcOrd="1" destOrd="0" presId="urn:microsoft.com/office/officeart/2005/8/layout/list1"/>
    <dgm:cxn modelId="{703383E5-0915-4057-B860-957D26DAE7B5}" type="presParOf" srcId="{019CC490-5E4D-4AB4-A60C-C00D5C571B00}" destId="{69511AC1-5968-42EF-BAFD-B7A1949FE4DD}" srcOrd="5" destOrd="0" presId="urn:microsoft.com/office/officeart/2005/8/layout/list1"/>
    <dgm:cxn modelId="{E5A0841B-79F3-4A1A-A7D4-F67B47002540}" type="presParOf" srcId="{019CC490-5E4D-4AB4-A60C-C00D5C571B00}" destId="{06EF8504-81D5-4CC0-B44F-A7937EFDF927}" srcOrd="6" destOrd="0" presId="urn:microsoft.com/office/officeart/2005/8/layout/list1"/>
    <dgm:cxn modelId="{6115F505-BF85-4C9C-AEDE-5ED85F816062}" type="presParOf" srcId="{019CC490-5E4D-4AB4-A60C-C00D5C571B00}" destId="{9000423D-A667-4A64-86A0-B6E33A176218}" srcOrd="7" destOrd="0" presId="urn:microsoft.com/office/officeart/2005/8/layout/list1"/>
    <dgm:cxn modelId="{D6B51A0A-80C1-47DC-900C-2674E1D49DB0}" type="presParOf" srcId="{019CC490-5E4D-4AB4-A60C-C00D5C571B00}" destId="{9A611EF2-5C1C-43B4-B292-D5D428330D11}" srcOrd="8" destOrd="0" presId="urn:microsoft.com/office/officeart/2005/8/layout/list1"/>
    <dgm:cxn modelId="{2A088B41-04FC-4276-8DF4-246E10842F18}" type="presParOf" srcId="{9A611EF2-5C1C-43B4-B292-D5D428330D11}" destId="{3FA9D8A7-B9D1-4766-B613-AD2F8D808ABD}" srcOrd="0" destOrd="0" presId="urn:microsoft.com/office/officeart/2005/8/layout/list1"/>
    <dgm:cxn modelId="{1AB83A5E-DA44-46F7-8E92-A28D2396AF7C}" type="presParOf" srcId="{9A611EF2-5C1C-43B4-B292-D5D428330D11}" destId="{F8914141-91E5-4AA3-A7DD-872018122C24}" srcOrd="1" destOrd="0" presId="urn:microsoft.com/office/officeart/2005/8/layout/list1"/>
    <dgm:cxn modelId="{1A2A057B-56A9-4861-9005-971272824AF3}" type="presParOf" srcId="{019CC490-5E4D-4AB4-A60C-C00D5C571B00}" destId="{557537A4-69C1-45D7-AC24-236A02CED892}" srcOrd="9" destOrd="0" presId="urn:microsoft.com/office/officeart/2005/8/layout/list1"/>
    <dgm:cxn modelId="{388F8D6E-00FD-47E4-9FA5-FF0E2D704D17}" type="presParOf" srcId="{019CC490-5E4D-4AB4-A60C-C00D5C571B00}" destId="{BBCA13F9-FD49-4742-AE35-3B968911A26E}" srcOrd="10" destOrd="0" presId="urn:microsoft.com/office/officeart/2005/8/layout/list1"/>
    <dgm:cxn modelId="{176D44F6-6CE4-44A0-87B3-3679065EE86D}" type="presParOf" srcId="{019CC490-5E4D-4AB4-A60C-C00D5C571B00}" destId="{56BC10F2-4072-464C-B5C5-4FEA9ED50C13}" srcOrd="11" destOrd="0" presId="urn:microsoft.com/office/officeart/2005/8/layout/list1"/>
    <dgm:cxn modelId="{ED712085-A4D4-43FB-9B34-CB90C1FF45A6}" type="presParOf" srcId="{019CC490-5E4D-4AB4-A60C-C00D5C571B00}" destId="{C0F3CEC3-B3F4-4E91-BAE1-FF20660A0438}" srcOrd="12" destOrd="0" presId="urn:microsoft.com/office/officeart/2005/8/layout/list1"/>
    <dgm:cxn modelId="{5BB72BF2-397F-4CB2-8B08-A1469B950495}" type="presParOf" srcId="{C0F3CEC3-B3F4-4E91-BAE1-FF20660A0438}" destId="{1ED95655-837A-4E75-B142-F2732FEE5EFF}" srcOrd="0" destOrd="0" presId="urn:microsoft.com/office/officeart/2005/8/layout/list1"/>
    <dgm:cxn modelId="{B9905BF1-7308-4465-A5AD-C12C9AA535F3}" type="presParOf" srcId="{C0F3CEC3-B3F4-4E91-BAE1-FF20660A0438}" destId="{FB6E5011-684A-4B92-9BDE-3EBE425A1627}" srcOrd="1" destOrd="0" presId="urn:microsoft.com/office/officeart/2005/8/layout/list1"/>
    <dgm:cxn modelId="{73340071-DF06-43A6-8289-623E5532AB80}" type="presParOf" srcId="{019CC490-5E4D-4AB4-A60C-C00D5C571B00}" destId="{6D03C50C-A557-4CEC-96FC-D661489E483B}" srcOrd="13" destOrd="0" presId="urn:microsoft.com/office/officeart/2005/8/layout/list1"/>
    <dgm:cxn modelId="{C12CC760-01F3-459D-AD00-9DE892424CC2}" type="presParOf" srcId="{019CC490-5E4D-4AB4-A60C-C00D5C571B00}" destId="{2E8207DE-50A0-499B-A642-16359E8FCD52}" srcOrd="14" destOrd="0" presId="urn:microsoft.com/office/officeart/2005/8/layout/list1"/>
    <dgm:cxn modelId="{DD897420-C590-4A0F-99A6-A7E3AC5C30C4}" type="presParOf" srcId="{019CC490-5E4D-4AB4-A60C-C00D5C571B00}" destId="{CCE27158-8EA8-497A-8191-7BF38372AF34}" srcOrd="15" destOrd="0" presId="urn:microsoft.com/office/officeart/2005/8/layout/list1"/>
    <dgm:cxn modelId="{4A8D163A-1972-4D5A-9840-AFCBFD0ADC92}" type="presParOf" srcId="{019CC490-5E4D-4AB4-A60C-C00D5C571B00}" destId="{C16A6463-0013-4CB1-92D3-B91D5904DBE9}" srcOrd="16" destOrd="0" presId="urn:microsoft.com/office/officeart/2005/8/layout/list1"/>
    <dgm:cxn modelId="{12E6C02D-9AF2-4F49-91A4-2DF5E8DB7F8C}" type="presParOf" srcId="{C16A6463-0013-4CB1-92D3-B91D5904DBE9}" destId="{EFDBE907-B021-4E82-8281-C4CA8D6A7C69}" srcOrd="0" destOrd="0" presId="urn:microsoft.com/office/officeart/2005/8/layout/list1"/>
    <dgm:cxn modelId="{B6AA87A4-C5CF-4892-BED8-13F3503343FA}" type="presParOf" srcId="{C16A6463-0013-4CB1-92D3-B91D5904DBE9}" destId="{CAC69688-8ACD-47E0-B824-1B9043B08E5F}" srcOrd="1" destOrd="0" presId="urn:microsoft.com/office/officeart/2005/8/layout/list1"/>
    <dgm:cxn modelId="{43597361-5677-4A8B-A7A3-65784B7F28E4}" type="presParOf" srcId="{019CC490-5E4D-4AB4-A60C-C00D5C571B00}" destId="{0CF75FEC-6FC9-4399-A1B4-A789B236E6E0}" srcOrd="17" destOrd="0" presId="urn:microsoft.com/office/officeart/2005/8/layout/list1"/>
    <dgm:cxn modelId="{047FDA45-E688-4C1F-831D-0CD79B4136A7}" type="presParOf" srcId="{019CC490-5E4D-4AB4-A60C-C00D5C571B00}" destId="{DDE0EB35-E7E7-4B29-B95D-684DDFFB7D7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C42B9-A06C-4B3E-9E8E-41FC223C3096}">
      <dsp:nvSpPr>
        <dsp:cNvPr id="0" name=""/>
        <dsp:cNvSpPr/>
      </dsp:nvSpPr>
      <dsp:spPr>
        <a:xfrm>
          <a:off x="0" y="269977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AB9C1-4742-4B82-9406-CBED37EDBCC6}">
      <dsp:nvSpPr>
        <dsp:cNvPr id="0" name=""/>
        <dsp:cNvSpPr/>
      </dsp:nvSpPr>
      <dsp:spPr>
        <a:xfrm>
          <a:off x="525780" y="78097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Desbalanceo </a:t>
          </a:r>
          <a:endParaRPr lang="en-US" sz="1300" kern="1200"/>
        </a:p>
      </dsp:txBody>
      <dsp:txXfrm>
        <a:off x="544514" y="96831"/>
        <a:ext cx="7323452" cy="346292"/>
      </dsp:txXfrm>
    </dsp:sp>
    <dsp:sp modelId="{06EF8504-81D5-4CC0-B44F-A7937EFDF927}">
      <dsp:nvSpPr>
        <dsp:cNvPr id="0" name=""/>
        <dsp:cNvSpPr/>
      </dsp:nvSpPr>
      <dsp:spPr>
        <a:xfrm>
          <a:off x="0" y="859657"/>
          <a:ext cx="10515600" cy="778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Precios bajos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/>
            <a:t>Descuentos</a:t>
          </a:r>
          <a:endParaRPr lang="en-US" sz="1300" kern="1200"/>
        </a:p>
      </dsp:txBody>
      <dsp:txXfrm>
        <a:off x="0" y="859657"/>
        <a:ext cx="10515600" cy="778050"/>
      </dsp:txXfrm>
    </dsp:sp>
    <dsp:sp modelId="{B144E6B8-81FD-4F7E-B307-D754897397A0}">
      <dsp:nvSpPr>
        <dsp:cNvPr id="0" name=""/>
        <dsp:cNvSpPr/>
      </dsp:nvSpPr>
      <dsp:spPr>
        <a:xfrm>
          <a:off x="525780" y="667777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Adidas </a:t>
          </a:r>
          <a:endParaRPr lang="en-US" sz="1300" kern="1200"/>
        </a:p>
      </dsp:txBody>
      <dsp:txXfrm>
        <a:off x="544514" y="686511"/>
        <a:ext cx="7323452" cy="346292"/>
      </dsp:txXfrm>
    </dsp:sp>
    <dsp:sp modelId="{BBCA13F9-FD49-4742-AE35-3B968911A26E}">
      <dsp:nvSpPr>
        <dsp:cNvPr id="0" name=""/>
        <dsp:cNvSpPr/>
      </dsp:nvSpPr>
      <dsp:spPr>
        <a:xfrm>
          <a:off x="0" y="1899787"/>
          <a:ext cx="10515600" cy="778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/>
            <a:t>No submarcas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Desviación estándar elevada</a:t>
          </a:r>
          <a:endParaRPr lang="en-US" sz="1300" kern="1200" dirty="0"/>
        </a:p>
      </dsp:txBody>
      <dsp:txXfrm>
        <a:off x="0" y="1899787"/>
        <a:ext cx="10515600" cy="778050"/>
      </dsp:txXfrm>
    </dsp:sp>
    <dsp:sp modelId="{F8914141-91E5-4AA3-A7DD-872018122C24}">
      <dsp:nvSpPr>
        <dsp:cNvPr id="0" name=""/>
        <dsp:cNvSpPr/>
      </dsp:nvSpPr>
      <dsp:spPr>
        <a:xfrm>
          <a:off x="554356" y="1707907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Nike </a:t>
          </a:r>
          <a:endParaRPr lang="en-US" sz="1300" kern="1200"/>
        </a:p>
      </dsp:txBody>
      <dsp:txXfrm>
        <a:off x="573090" y="1726641"/>
        <a:ext cx="7323452" cy="346292"/>
      </dsp:txXfrm>
    </dsp:sp>
    <dsp:sp modelId="{2E8207DE-50A0-499B-A642-16359E8FCD52}">
      <dsp:nvSpPr>
        <dsp:cNvPr id="0" name=""/>
        <dsp:cNvSpPr/>
      </dsp:nvSpPr>
      <dsp:spPr>
        <a:xfrm>
          <a:off x="0" y="2939917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E5011-684A-4B92-9BDE-3EBE425A1627}">
      <dsp:nvSpPr>
        <dsp:cNvPr id="0" name=""/>
        <dsp:cNvSpPr/>
      </dsp:nvSpPr>
      <dsp:spPr>
        <a:xfrm>
          <a:off x="525780" y="2748037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Random Forest Regressor</a:t>
          </a:r>
        </a:p>
      </dsp:txBody>
      <dsp:txXfrm>
        <a:off x="544514" y="2766771"/>
        <a:ext cx="7323452" cy="346292"/>
      </dsp:txXfrm>
    </dsp:sp>
    <dsp:sp modelId="{DDE0EB35-E7E7-4B29-B95D-684DDFFB7D76}">
      <dsp:nvSpPr>
        <dsp:cNvPr id="0" name=""/>
        <dsp:cNvSpPr/>
      </dsp:nvSpPr>
      <dsp:spPr>
        <a:xfrm>
          <a:off x="0" y="3529597"/>
          <a:ext cx="1051560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Mejora</a:t>
          </a:r>
          <a:r>
            <a:rPr lang="en-US" sz="1300" kern="1200" dirty="0"/>
            <a:t> </a:t>
          </a:r>
          <a:r>
            <a:rPr lang="en-US" sz="1300" kern="1200" dirty="0" err="1"/>
            <a:t>el</a:t>
          </a:r>
          <a:r>
            <a:rPr lang="en-US" sz="1300" kern="1200" dirty="0"/>
            <a:t> accuracy al </a:t>
          </a:r>
          <a:r>
            <a:rPr lang="en-US" sz="1300" kern="1200" dirty="0" err="1"/>
            <a:t>reducirlo</a:t>
          </a:r>
          <a:endParaRPr lang="en-US" sz="1300" kern="1200" dirty="0"/>
        </a:p>
      </dsp:txBody>
      <dsp:txXfrm>
        <a:off x="0" y="3529597"/>
        <a:ext cx="10515600" cy="552825"/>
      </dsp:txXfrm>
    </dsp:sp>
    <dsp:sp modelId="{CAC69688-8ACD-47E0-B824-1B9043B08E5F}">
      <dsp:nvSpPr>
        <dsp:cNvPr id="0" name=""/>
        <dsp:cNvSpPr/>
      </dsp:nvSpPr>
      <dsp:spPr>
        <a:xfrm>
          <a:off x="525780" y="3337717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Overfitting</a:t>
          </a:r>
        </a:p>
      </dsp:txBody>
      <dsp:txXfrm>
        <a:off x="544514" y="3356451"/>
        <a:ext cx="732345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00D8A5-F722-4440-91FF-02DE03376F64}" type="datetime1">
              <a:rPr lang="es-ES" smtClean="0"/>
              <a:t>14/12/2022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FA9C9-71EC-4826-8D90-F6272B5CA7C6}" type="datetime1">
              <a:rPr lang="es-ES" smtClean="0"/>
              <a:pPr/>
              <a:t>14/12/2022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0EDF81-139F-488C-872B-4720FBA6BF9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32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806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08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/>
              <a:t>(Estas no tienen Id. de diseñador ya que se basaron en las diapositivas maestras predeterminadas que ya están en la presentación.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483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/>
              <a:t>(Estas no tienen Id. de diseñador ya que se basaron en las diapositivas maestras predeterminadas que ya están en la presentación.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3764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833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/>
              <a:t>(Estas no tienen Id. de diseñador ya que se basaron en las diapositivas maestras predeterminadas que ya están en la presentación.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43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: Forma 8" descr="Etiqueta = Color de énfasis&#10;Tipo = Claro&#10;Objetivo = Relleno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lumna de compara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 descr="Etiqueta = Color de énfasis&#10;Tipo = Claro&#10;Objetivo = Relleno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1" name="Marcador de posición de texto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contenido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áfico 9" descr="Etiqueta = Color de énfasis&#10;Tipo = Claro&#10;Objetivo = Relleno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: Forma 7" descr="Etiqueta = Color de énfasis&#10;Tipo = Claro&#10;Objetivo = Relleno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áfico 1" descr="Etiqueta = Color de énfasis&#10;Tipo = Claro&#10;Objetivo = Relleno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4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posición de imagen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es-ES" noProof="0"/>
              <a:t>Título de la presentación</a:t>
            </a:r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0" name="Marcador de posición de imagen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: Forma 8" descr="Etiqueta = Color de énfasis&#10;Tipo = Claro&#10;Objetivo = Relleno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5" name="Marcador de contenido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con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es-ES" noProof="0"/>
              <a:t>Escribir el título aquí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 descr="Etiqueta = Color de énfasis&#10;Tipo = Claro&#10;Objetivo = Relleno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áfico 1" descr="Etiqueta = Color de énfasis&#10;Tipo = Claro&#10;Objetivo = Relleno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4" name="Marcador de posición de imagen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5" name="Marcador de posición de imagen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62" name="Marcador de texto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63" name="Marcador de texto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65" name="Marcador de texto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67" name="Marcador de texto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69" name="Marcador de texto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70" name="Marcador de texto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: Forma 7" descr="Etiqueta = Color de énfasis&#10;Tipo = Claro&#10;Objetivo = Relleno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 descr="Etiqueta = Color de énfasis&#10;Tipo = Claro&#10;Objetivo = Relleno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Flecha&#10;&#10;Descripción generada automáticamente">
            <a:extLst>
              <a:ext uri="{FF2B5EF4-FFF2-40B4-BE49-F238E27FC236}">
                <a16:creationId xmlns:a16="http://schemas.microsoft.com/office/drawing/2014/main" id="{ACB3DC5E-0A0D-E27A-EB71-598F15DD67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49" b="7640"/>
          <a:stretch/>
        </p:blipFill>
        <p:spPr>
          <a:xfrm>
            <a:off x="437769" y="1701909"/>
            <a:ext cx="4514850" cy="2681259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219" y="5218615"/>
            <a:ext cx="5225196" cy="1137735"/>
          </a:xfrm>
        </p:spPr>
        <p:txBody>
          <a:bodyPr rtlCol="0" anchor="ctr">
            <a:normAutofit/>
          </a:bodyPr>
          <a:lstStyle/>
          <a:p>
            <a:pPr marL="0" indent="0" algn="r" rtl="0">
              <a:buNone/>
            </a:pPr>
            <a:r>
              <a:rPr lang="es-ES" sz="2000" dirty="0"/>
              <a:t>Susana Sánchez Ropero</a:t>
            </a:r>
          </a:p>
          <a:p>
            <a:pPr marL="0" indent="0" algn="r" rtl="0">
              <a:buNone/>
            </a:pPr>
            <a:r>
              <a:rPr lang="es-ES" sz="2000" dirty="0"/>
              <a:t>1494978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2812D477-9352-A7DA-28C2-DB564796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647" y="572842"/>
            <a:ext cx="3886200" cy="2953512"/>
          </a:xfrm>
        </p:spPr>
        <p:txBody>
          <a:bodyPr/>
          <a:lstStyle/>
          <a:p>
            <a:r>
              <a:rPr lang="ca-ES" dirty="0"/>
              <a:t>Caso Kaggle 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Gráfico, Histograma&#10;&#10;Descripción generada automáticamente">
            <a:extLst>
              <a:ext uri="{FF2B5EF4-FFF2-40B4-BE49-F238E27FC236}">
                <a16:creationId xmlns:a16="http://schemas.microsoft.com/office/drawing/2014/main" id="{CAE054A2-FBBF-95C1-6C70-1C407916F9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751" y="573307"/>
            <a:ext cx="3622158" cy="272229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08A19A5-EEE8-C7F0-877D-E044D5F3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/>
              <a:t>EDA</a:t>
            </a:r>
            <a:br>
              <a:rPr lang="ca-ES" dirty="0"/>
            </a:br>
            <a:r>
              <a:rPr lang="ca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Precios</a:t>
            </a:r>
            <a:r>
              <a:rPr lang="ca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ca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7C940E3-162D-B751-C315-36B153D67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437" y="528152"/>
            <a:ext cx="3475684" cy="2805047"/>
          </a:xfrm>
          <a:prstGeom prst="rect">
            <a:avLst/>
          </a:prstGeom>
          <a:noFill/>
        </p:spPr>
      </p:pic>
      <p:pic>
        <p:nvPicPr>
          <p:cNvPr id="12" name="Imagen 1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453A907-C08A-DC69-5320-0195DD1284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13" y="3586262"/>
            <a:ext cx="3693042" cy="2806111"/>
          </a:xfrm>
          <a:prstGeom prst="rect">
            <a:avLst/>
          </a:prstGeom>
        </p:spPr>
      </p:pic>
      <p:pic>
        <p:nvPicPr>
          <p:cNvPr id="13" name="Marcador de contenido 12" descr="Gráfico&#10;&#10;Descripción generada automáticamente">
            <a:extLst>
              <a:ext uri="{FF2B5EF4-FFF2-40B4-BE49-F238E27FC236}">
                <a16:creationId xmlns:a16="http://schemas.microsoft.com/office/drawing/2014/main" id="{09E00672-0A12-150A-0A0A-5690C394A9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409" y="3595000"/>
            <a:ext cx="3774500" cy="2797373"/>
          </a:xfrm>
          <a:prstGeom prst="rect">
            <a:avLst/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D8AEE3-0AC5-4950-AD90-2A29BECD2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6957" y="576950"/>
            <a:ext cx="4937760" cy="950976"/>
          </a:xfrm>
        </p:spPr>
        <p:txBody>
          <a:bodyPr/>
          <a:lstStyle/>
          <a:p>
            <a:r>
              <a:rPr lang="ca-ES" dirty="0" err="1"/>
              <a:t>Listing</a:t>
            </a:r>
            <a:r>
              <a:rPr lang="ca-ES" dirty="0"/>
              <a:t> </a:t>
            </a:r>
            <a:r>
              <a:rPr lang="ca-ES" dirty="0" err="1"/>
              <a:t>Price</a:t>
            </a:r>
            <a:endParaRPr lang="ca-ES" dirty="0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F2217E40-DFAE-8B5C-F367-8B39E8AD53BB}"/>
              </a:ext>
            </a:extLst>
          </p:cNvPr>
          <p:cNvSpPr txBox="1">
            <a:spLocks/>
          </p:cNvSpPr>
          <p:nvPr/>
        </p:nvSpPr>
        <p:spPr>
          <a:xfrm>
            <a:off x="5931095" y="3791527"/>
            <a:ext cx="4937760" cy="950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dirty="0" err="1"/>
              <a:t>Sale</a:t>
            </a:r>
            <a:r>
              <a:rPr lang="ca-ES" dirty="0"/>
              <a:t> </a:t>
            </a:r>
            <a:r>
              <a:rPr lang="ca-ES" dirty="0" err="1"/>
              <a:t>Price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67962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 doblada 3">
            <a:extLst>
              <a:ext uri="{FF2B5EF4-FFF2-40B4-BE49-F238E27FC236}">
                <a16:creationId xmlns:a16="http://schemas.microsoft.com/office/drawing/2014/main" id="{907A64E6-E192-5D5A-B2FA-B3245F30C1BF}"/>
              </a:ext>
            </a:extLst>
          </p:cNvPr>
          <p:cNvSpPr/>
          <p:nvPr/>
        </p:nvSpPr>
        <p:spPr>
          <a:xfrm>
            <a:off x="1231372" y="2548096"/>
            <a:ext cx="4659086" cy="2680652"/>
          </a:xfrm>
          <a:prstGeom prst="foldedCorner">
            <a:avLst/>
          </a:prstGeom>
          <a:solidFill>
            <a:schemeClr val="accent1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5" name="Rectángulo: esquina doblada 14">
            <a:extLst>
              <a:ext uri="{FF2B5EF4-FFF2-40B4-BE49-F238E27FC236}">
                <a16:creationId xmlns:a16="http://schemas.microsoft.com/office/drawing/2014/main" id="{99166E1F-2669-8C2B-F73F-FCCA8658C596}"/>
              </a:ext>
            </a:extLst>
          </p:cNvPr>
          <p:cNvSpPr/>
          <p:nvPr/>
        </p:nvSpPr>
        <p:spPr>
          <a:xfrm>
            <a:off x="6308867" y="2548096"/>
            <a:ext cx="4659086" cy="2680652"/>
          </a:xfrm>
          <a:prstGeom prst="foldedCorner">
            <a:avLst/>
          </a:prstGeom>
          <a:solidFill>
            <a:schemeClr val="accent1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89B795-03E9-4E34-9357-C0628914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EDA</a:t>
            </a:r>
            <a:br>
              <a:rPr lang="es-ES" dirty="0"/>
            </a:b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Valoraciones y Reseñas 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FE2606-01A6-42E1-92A6-3DE26CCE7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704" y="2304282"/>
            <a:ext cx="4937760" cy="950976"/>
          </a:xfrm>
        </p:spPr>
        <p:txBody>
          <a:bodyPr rtlCol="0"/>
          <a:lstStyle/>
          <a:p>
            <a:pPr algn="ctr" rtl="0"/>
            <a:r>
              <a:rPr lang="es-ES" dirty="0"/>
              <a:t>Adidas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E83021-5261-4534-AFFC-8C3A397AB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987419" y="2304282"/>
            <a:ext cx="4937760" cy="950976"/>
          </a:xfrm>
        </p:spPr>
        <p:txBody>
          <a:bodyPr rtlCol="0"/>
          <a:lstStyle/>
          <a:p>
            <a:pPr rtl="0"/>
            <a:r>
              <a:rPr lang="es-ES" dirty="0"/>
              <a:t>Nike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1770C1-2986-4925-A7A9-598470F1C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7596" y="3429635"/>
            <a:ext cx="4937760" cy="3063240"/>
          </a:xfrm>
        </p:spPr>
        <p:txBody>
          <a:bodyPr rtlCol="0"/>
          <a:lstStyle/>
          <a:p>
            <a:pPr rtl="0"/>
            <a:r>
              <a:rPr lang="es-ES" dirty="0"/>
              <a:t>Valoraciones (643) </a:t>
            </a:r>
            <a:r>
              <a:rPr lang="es-ES" dirty="0">
                <a:sym typeface="Wingdings" panose="05000000000000000000" pitchFamily="2" charset="2"/>
              </a:rPr>
              <a:t> 2.7/5</a:t>
            </a:r>
          </a:p>
          <a:p>
            <a:pPr rtl="0"/>
            <a:r>
              <a:rPr lang="es-ES" dirty="0">
                <a:sym typeface="Wingdings" panose="05000000000000000000" pitchFamily="2" charset="2"/>
              </a:rPr>
              <a:t>Reseñas  </a:t>
            </a:r>
            <a:r>
              <a:rPr lang="es-ES" dirty="0" err="1">
                <a:sym typeface="Wingdings" panose="05000000000000000000" pitchFamily="2" charset="2"/>
              </a:rPr>
              <a:t>std</a:t>
            </a:r>
            <a:r>
              <a:rPr lang="es-ES" dirty="0">
                <a:sym typeface="Wingdings" panose="05000000000000000000" pitchFamily="2" charset="2"/>
              </a:rPr>
              <a:t>: 15.97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Significativa 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Popularidad</a:t>
            </a:r>
            <a:endParaRPr lang="es-ES" dirty="0"/>
          </a:p>
        </p:txBody>
      </p:sp>
      <p:sp>
        <p:nvSpPr>
          <p:cNvPr id="16" name="Marcador de contenido 5">
            <a:extLst>
              <a:ext uri="{FF2B5EF4-FFF2-40B4-BE49-F238E27FC236}">
                <a16:creationId xmlns:a16="http://schemas.microsoft.com/office/drawing/2014/main" id="{7CDA2442-E3B7-7AB2-BEA8-3DE760E18657}"/>
              </a:ext>
            </a:extLst>
          </p:cNvPr>
          <p:cNvSpPr txBox="1">
            <a:spLocks/>
          </p:cNvSpPr>
          <p:nvPr/>
        </p:nvSpPr>
        <p:spPr>
          <a:xfrm>
            <a:off x="1377800" y="3368279"/>
            <a:ext cx="4483664" cy="306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noProof="0" dirty="0"/>
              <a:t>Valoraciones (2.625) </a:t>
            </a:r>
            <a:r>
              <a:rPr lang="es-ES" sz="1800" noProof="0" dirty="0">
                <a:sym typeface="Wingdings" panose="05000000000000000000" pitchFamily="2" charset="2"/>
              </a:rPr>
              <a:t> 3.3/5</a:t>
            </a:r>
          </a:p>
          <a:p>
            <a:r>
              <a:rPr lang="es-ES" dirty="0">
                <a:sym typeface="Wingdings" panose="05000000000000000000" pitchFamily="2" charset="2"/>
              </a:rPr>
              <a:t>Reseñas  </a:t>
            </a:r>
            <a:r>
              <a:rPr lang="es-ES" dirty="0" err="1">
                <a:sym typeface="Wingdings" panose="05000000000000000000" pitchFamily="2" charset="2"/>
              </a:rPr>
              <a:t>std</a:t>
            </a:r>
            <a:r>
              <a:rPr lang="es-ES" dirty="0">
                <a:sym typeface="Wingdings" panose="05000000000000000000" pitchFamily="2" charset="2"/>
              </a:rPr>
              <a:t>: 28.93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Descuentos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Más productos</a:t>
            </a:r>
          </a:p>
          <a:p>
            <a:pPr lvl="1"/>
            <a:endParaRPr lang="es-E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863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3A101A77-9585-049A-DF8A-82315B7C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3" y="350948"/>
            <a:ext cx="10515600" cy="1325563"/>
          </a:xfrm>
        </p:spPr>
        <p:txBody>
          <a:bodyPr/>
          <a:lstStyle/>
          <a:p>
            <a:r>
              <a:rPr lang="es-ES" dirty="0"/>
              <a:t>Clasificación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Target?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02F9BA5F-7A41-92C7-4475-0227B28BD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44093"/>
              </p:ext>
            </p:extLst>
          </p:nvPr>
        </p:nvGraphicFramePr>
        <p:xfrm>
          <a:off x="434282" y="2310257"/>
          <a:ext cx="5393690" cy="22374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6335">
                  <a:extLst>
                    <a:ext uri="{9D8B030D-6E8A-4147-A177-3AD203B41FA5}">
                      <a16:colId xmlns:a16="http://schemas.microsoft.com/office/drawing/2014/main" val="1206270151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1192668341"/>
                    </a:ext>
                  </a:extLst>
                </a:gridCol>
                <a:gridCol w="802005">
                  <a:extLst>
                    <a:ext uri="{9D8B030D-6E8A-4147-A177-3AD203B41FA5}">
                      <a16:colId xmlns:a16="http://schemas.microsoft.com/office/drawing/2014/main" val="3380246076"/>
                    </a:ext>
                  </a:extLst>
                </a:gridCol>
                <a:gridCol w="895985">
                  <a:extLst>
                    <a:ext uri="{9D8B030D-6E8A-4147-A177-3AD203B41FA5}">
                      <a16:colId xmlns:a16="http://schemas.microsoft.com/office/drawing/2014/main" val="1562571988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486492414"/>
                    </a:ext>
                  </a:extLst>
                </a:gridCol>
                <a:gridCol w="895985">
                  <a:extLst>
                    <a:ext uri="{9D8B030D-6E8A-4147-A177-3AD203B41FA5}">
                      <a16:colId xmlns:a16="http://schemas.microsoft.com/office/drawing/2014/main" val="13986174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</a:rPr>
                        <a:t>Sale Price</a:t>
                      </a:r>
                      <a:endParaRPr lang="ca-E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Tiempo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C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Kernel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Accuracy 0.8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Best K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3721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KNN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1.3 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dirty="0">
                          <a:effectLst/>
                        </a:rPr>
                        <a:t>-</a:t>
                      </a:r>
                      <a:endParaRPr lang="ca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426/654 errores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9225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Logistic Regression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15.3 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12.84%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0618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Random Forest Regressor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3.4 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68.04%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14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Random Forest Classifier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8.3 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  <a:highlight>
                            <a:srgbClr val="FFFF00"/>
                          </a:highlight>
                        </a:rPr>
                        <a:t>80.42%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7442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SVM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27 min 51 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10.000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poly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33.94%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dirty="0">
                          <a:effectLst/>
                        </a:rPr>
                        <a:t>-</a:t>
                      </a:r>
                      <a:endParaRPr lang="ca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1280533"/>
                  </a:ext>
                </a:extLst>
              </a:tr>
            </a:tbl>
          </a:graphicData>
        </a:graphic>
      </p:graphicFrame>
      <p:graphicFrame>
        <p:nvGraphicFramePr>
          <p:cNvPr id="30" name="Tabla 29">
            <a:extLst>
              <a:ext uri="{FF2B5EF4-FFF2-40B4-BE49-F238E27FC236}">
                <a16:creationId xmlns:a16="http://schemas.microsoft.com/office/drawing/2014/main" id="{A8472B42-6EFB-4F57-FF5C-21215AFFD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15247"/>
              </p:ext>
            </p:extLst>
          </p:nvPr>
        </p:nvGraphicFramePr>
        <p:xfrm>
          <a:off x="6539518" y="557768"/>
          <a:ext cx="5393690" cy="22374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7130">
                  <a:extLst>
                    <a:ext uri="{9D8B030D-6E8A-4147-A177-3AD203B41FA5}">
                      <a16:colId xmlns:a16="http://schemas.microsoft.com/office/drawing/2014/main" val="2551788887"/>
                    </a:ext>
                  </a:extLst>
                </a:gridCol>
                <a:gridCol w="795020">
                  <a:extLst>
                    <a:ext uri="{9D8B030D-6E8A-4147-A177-3AD203B41FA5}">
                      <a16:colId xmlns:a16="http://schemas.microsoft.com/office/drawing/2014/main" val="1950553706"/>
                    </a:ext>
                  </a:extLst>
                </a:gridCol>
                <a:gridCol w="857885">
                  <a:extLst>
                    <a:ext uri="{9D8B030D-6E8A-4147-A177-3AD203B41FA5}">
                      <a16:colId xmlns:a16="http://schemas.microsoft.com/office/drawing/2014/main" val="1601853580"/>
                    </a:ext>
                  </a:extLst>
                </a:gridCol>
                <a:gridCol w="857885">
                  <a:extLst>
                    <a:ext uri="{9D8B030D-6E8A-4147-A177-3AD203B41FA5}">
                      <a16:colId xmlns:a16="http://schemas.microsoft.com/office/drawing/2014/main" val="1977890285"/>
                    </a:ext>
                  </a:extLst>
                </a:gridCol>
                <a:gridCol w="857885">
                  <a:extLst>
                    <a:ext uri="{9D8B030D-6E8A-4147-A177-3AD203B41FA5}">
                      <a16:colId xmlns:a16="http://schemas.microsoft.com/office/drawing/2014/main" val="2357684723"/>
                    </a:ext>
                  </a:extLst>
                </a:gridCol>
                <a:gridCol w="857885">
                  <a:extLst>
                    <a:ext uri="{9D8B030D-6E8A-4147-A177-3AD203B41FA5}">
                      <a16:colId xmlns:a16="http://schemas.microsoft.com/office/drawing/2014/main" val="4271761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</a:t>
                      </a:r>
                      <a:endParaRPr lang="ca-E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dirty="0">
                          <a:effectLst/>
                        </a:rPr>
                        <a:t>Tiempo </a:t>
                      </a:r>
                      <a:endParaRPr lang="ca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C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Kernel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Accuracy 0.8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Best K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4740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KNN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1.3s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72/654 errores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7212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Logistic Regression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0.7 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73.09%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460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Random Forest Regressor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3.9 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94.34%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483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Random Forest Classifier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2.4 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  <a:highlight>
                            <a:srgbClr val="FFFF00"/>
                          </a:highlight>
                        </a:rPr>
                        <a:t>94.80%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827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SVM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19 min 55 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10.000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poly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79.61%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dirty="0">
                          <a:effectLst/>
                        </a:rPr>
                        <a:t>-</a:t>
                      </a:r>
                      <a:endParaRPr lang="ca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6812665"/>
                  </a:ext>
                </a:extLst>
              </a:tr>
            </a:tbl>
          </a:graphicData>
        </a:graphic>
      </p:graphicFrame>
      <p:graphicFrame>
        <p:nvGraphicFramePr>
          <p:cNvPr id="31" name="Tabla 30">
            <a:extLst>
              <a:ext uri="{FF2B5EF4-FFF2-40B4-BE49-F238E27FC236}">
                <a16:creationId xmlns:a16="http://schemas.microsoft.com/office/drawing/2014/main" id="{10994D73-A777-6858-6242-021D64F3D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835229"/>
              </p:ext>
            </p:extLst>
          </p:nvPr>
        </p:nvGraphicFramePr>
        <p:xfrm>
          <a:off x="6539518" y="3475438"/>
          <a:ext cx="5393690" cy="22374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6815">
                  <a:extLst>
                    <a:ext uri="{9D8B030D-6E8A-4147-A177-3AD203B41FA5}">
                      <a16:colId xmlns:a16="http://schemas.microsoft.com/office/drawing/2014/main" val="18211714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3231387251"/>
                    </a:ext>
                  </a:extLst>
                </a:gridCol>
                <a:gridCol w="920115">
                  <a:extLst>
                    <a:ext uri="{9D8B030D-6E8A-4147-A177-3AD203B41FA5}">
                      <a16:colId xmlns:a16="http://schemas.microsoft.com/office/drawing/2014/main" val="1519627615"/>
                    </a:ext>
                  </a:extLst>
                </a:gridCol>
                <a:gridCol w="889635">
                  <a:extLst>
                    <a:ext uri="{9D8B030D-6E8A-4147-A177-3AD203B41FA5}">
                      <a16:colId xmlns:a16="http://schemas.microsoft.com/office/drawing/2014/main" val="4109049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0957999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001140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Discount</a:t>
                      </a:r>
                      <a:endParaRPr lang="ca-E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Tiempo 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C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Kernel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Accuracy 0.8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Best K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6352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KNN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1.19 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114/654 errores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2792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Logistic Regression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1.8 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87.16%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8685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Random Forest Regressor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3.4 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  <a:highlight>
                            <a:srgbClr val="FFFF00"/>
                          </a:highlight>
                        </a:rPr>
                        <a:t>96.94%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0153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Random Forest Classifier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6.1 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94.03%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5118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SVM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3 min 56 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10.000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poly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92.81%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dirty="0">
                          <a:effectLst/>
                        </a:rPr>
                        <a:t>-</a:t>
                      </a:r>
                      <a:endParaRPr lang="ca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3925078"/>
                  </a:ext>
                </a:extLst>
              </a:tr>
            </a:tbl>
          </a:graphicData>
        </a:graphic>
      </p:graphicFrame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527522CB-63E0-15BB-41A8-530CFCF7FD86}"/>
              </a:ext>
            </a:extLst>
          </p:cNvPr>
          <p:cNvSpPr/>
          <p:nvPr/>
        </p:nvSpPr>
        <p:spPr>
          <a:xfrm>
            <a:off x="6391564" y="3306618"/>
            <a:ext cx="5735781" cy="2604655"/>
          </a:xfrm>
          <a:prstGeom prst="roundRect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E4F81BF9-38A1-BD1A-D498-9AC743E0B6C3}"/>
              </a:ext>
            </a:extLst>
          </p:cNvPr>
          <p:cNvSpPr/>
          <p:nvPr/>
        </p:nvSpPr>
        <p:spPr>
          <a:xfrm>
            <a:off x="10263963" y="4547743"/>
            <a:ext cx="800986" cy="399941"/>
          </a:xfrm>
          <a:prstGeom prst="round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46004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67DDB236-BF18-A07D-4439-BC4BD4A7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err="1"/>
              <a:t>Clasificación</a:t>
            </a:r>
            <a:br>
              <a:rPr lang="en-US" dirty="0"/>
            </a:b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Modelo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 Random Forest Regressor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BFF72A2-8D95-8EE0-0B2C-5B4ED3FBD66A}"/>
              </a:ext>
            </a:extLst>
          </p:cNvPr>
          <p:cNvSpPr txBox="1"/>
          <p:nvPr/>
        </p:nvSpPr>
        <p:spPr>
          <a:xfrm>
            <a:off x="2050386" y="1790812"/>
            <a:ext cx="2075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s-ES" sz="2000" b="1" dirty="0" err="1"/>
              <a:t>Validation</a:t>
            </a:r>
            <a:r>
              <a:rPr lang="es-ES" sz="2000" b="1" dirty="0"/>
              <a:t> R2_socre: 0.965 </a:t>
            </a:r>
            <a:endParaRPr lang="ca-ES" sz="20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29004E0-9F83-DE7B-CC53-E850345A5417}"/>
              </a:ext>
            </a:extLst>
          </p:cNvPr>
          <p:cNvSpPr txBox="1"/>
          <p:nvPr/>
        </p:nvSpPr>
        <p:spPr>
          <a:xfrm>
            <a:off x="7343554" y="175188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2000" b="1" dirty="0"/>
              <a:t>Test</a:t>
            </a:r>
          </a:p>
          <a:p>
            <a:r>
              <a:rPr lang="ca-ES" sz="2000" b="1" dirty="0"/>
              <a:t>R2_score: 0.913</a:t>
            </a:r>
          </a:p>
        </p:txBody>
      </p:sp>
      <p:pic>
        <p:nvPicPr>
          <p:cNvPr id="26" name="Imagen 2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6AA5A11-1FF5-56A1-F411-05C19EFD0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874" y="2520965"/>
            <a:ext cx="4265043" cy="3298589"/>
          </a:xfrm>
          <a:prstGeom prst="rect">
            <a:avLst/>
          </a:prstGeom>
        </p:spPr>
      </p:pic>
      <p:pic>
        <p:nvPicPr>
          <p:cNvPr id="27" name="Imagen 2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C21BAC7-7844-BC5B-A989-BBAE47116B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2"/>
          <a:stretch/>
        </p:blipFill>
        <p:spPr bwMode="auto">
          <a:xfrm>
            <a:off x="1218598" y="2520964"/>
            <a:ext cx="4163052" cy="32985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8311014-ED7F-006C-46B0-B857A9005237}"/>
              </a:ext>
            </a:extLst>
          </p:cNvPr>
          <p:cNvSpPr txBox="1"/>
          <p:nvPr/>
        </p:nvSpPr>
        <p:spPr>
          <a:xfrm>
            <a:off x="5155963" y="5881370"/>
            <a:ext cx="188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3724846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0211D-DD9B-1079-76ED-13A956BF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43" y="354871"/>
            <a:ext cx="10515600" cy="1325563"/>
          </a:xfrm>
        </p:spPr>
        <p:txBody>
          <a:bodyPr anchor="ctr">
            <a:normAutofit/>
          </a:bodyPr>
          <a:lstStyle/>
          <a:p>
            <a:r>
              <a:rPr lang="ca-ES" dirty="0" err="1"/>
              <a:t>Solución</a:t>
            </a:r>
            <a:r>
              <a:rPr lang="ca-ES" dirty="0"/>
              <a:t> </a:t>
            </a:r>
            <a:r>
              <a:rPr lang="ca-ES" dirty="0" err="1"/>
              <a:t>overfitting</a:t>
            </a:r>
            <a:endParaRPr lang="ca-ES" dirty="0"/>
          </a:p>
        </p:txBody>
      </p:sp>
      <p:pic>
        <p:nvPicPr>
          <p:cNvPr id="12" name="Imagen 11" descr="Gráfico, Gráfico de líneas, Gráfico de dispersión&#10;&#10;Descripción generada automáticamente">
            <a:extLst>
              <a:ext uri="{FF2B5EF4-FFF2-40B4-BE49-F238E27FC236}">
                <a16:creationId xmlns:a16="http://schemas.microsoft.com/office/drawing/2014/main" id="{B7532B7A-5A75-323E-4AA0-7DEE4DC98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409" y="3051697"/>
            <a:ext cx="4203575" cy="3231112"/>
          </a:xfrm>
          <a:prstGeom prst="rect">
            <a:avLst/>
          </a:prstGeom>
        </p:spPr>
      </p:pic>
      <p:pic>
        <p:nvPicPr>
          <p:cNvPr id="13" name="Imagen 12" descr="Gráfico&#10;&#10;Descripción generada automáticamente">
            <a:extLst>
              <a:ext uri="{FF2B5EF4-FFF2-40B4-BE49-F238E27FC236}">
                <a16:creationId xmlns:a16="http://schemas.microsoft.com/office/drawing/2014/main" id="{482CEDA0-C15A-484C-A123-485114F844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6"/>
          <a:stretch/>
        </p:blipFill>
        <p:spPr bwMode="auto">
          <a:xfrm>
            <a:off x="1710889" y="3051697"/>
            <a:ext cx="4111012" cy="32311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Imagen 1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96DB1EB-DEAC-7181-E64B-8E83064A6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135" y="575191"/>
            <a:ext cx="3169383" cy="2198596"/>
          </a:xfrm>
          <a:prstGeom prst="rect">
            <a:avLst/>
          </a:prstGeom>
        </p:spPr>
      </p:pic>
      <p:pic>
        <p:nvPicPr>
          <p:cNvPr id="15" name="Imagen 1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8A86FD7E-9868-28C9-B9EF-EB4AAD9C7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658" y="575191"/>
            <a:ext cx="3169384" cy="2193121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697BBCC0-0E45-1026-8810-A2F8E8A8C591}"/>
              </a:ext>
            </a:extLst>
          </p:cNvPr>
          <p:cNvSpPr/>
          <p:nvPr/>
        </p:nvSpPr>
        <p:spPr>
          <a:xfrm>
            <a:off x="5643283" y="1485899"/>
            <a:ext cx="500342" cy="165959"/>
          </a:xfrm>
          <a:prstGeom prst="round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81E2C692-2315-7801-38A8-D4946372DBF4}"/>
              </a:ext>
            </a:extLst>
          </p:cNvPr>
          <p:cNvSpPr/>
          <p:nvPr/>
        </p:nvSpPr>
        <p:spPr>
          <a:xfrm>
            <a:off x="5643283" y="1159197"/>
            <a:ext cx="500342" cy="165959"/>
          </a:xfrm>
          <a:prstGeom prst="round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4EB94888-BFAB-7C74-81EC-FC101198E24E}"/>
              </a:ext>
            </a:extLst>
          </p:cNvPr>
          <p:cNvSpPr/>
          <p:nvPr/>
        </p:nvSpPr>
        <p:spPr>
          <a:xfrm>
            <a:off x="5643283" y="989077"/>
            <a:ext cx="500342" cy="165959"/>
          </a:xfrm>
          <a:prstGeom prst="round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7592804-2DF6-4E94-7FFE-8358B3CA7F9E}"/>
              </a:ext>
            </a:extLst>
          </p:cNvPr>
          <p:cNvSpPr/>
          <p:nvPr/>
        </p:nvSpPr>
        <p:spPr>
          <a:xfrm>
            <a:off x="8948637" y="1319940"/>
            <a:ext cx="500342" cy="165959"/>
          </a:xfrm>
          <a:prstGeom prst="round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ACD9DD0-DD4E-9D31-CAB1-21738127FCDC}"/>
              </a:ext>
            </a:extLst>
          </p:cNvPr>
          <p:cNvSpPr/>
          <p:nvPr/>
        </p:nvSpPr>
        <p:spPr>
          <a:xfrm>
            <a:off x="8948637" y="1156832"/>
            <a:ext cx="500342" cy="165959"/>
          </a:xfrm>
          <a:prstGeom prst="round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95790E9-AC6C-D1BA-61F1-BDA269CE8242}"/>
              </a:ext>
            </a:extLst>
          </p:cNvPr>
          <p:cNvSpPr/>
          <p:nvPr/>
        </p:nvSpPr>
        <p:spPr>
          <a:xfrm>
            <a:off x="8948637" y="824518"/>
            <a:ext cx="500342" cy="165959"/>
          </a:xfrm>
          <a:prstGeom prst="round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6CD5E030-0255-B61F-49D9-1FB9A076935F}"/>
              </a:ext>
            </a:extLst>
          </p:cNvPr>
          <p:cNvSpPr/>
          <p:nvPr/>
        </p:nvSpPr>
        <p:spPr>
          <a:xfrm>
            <a:off x="8948637" y="648301"/>
            <a:ext cx="500342" cy="165959"/>
          </a:xfrm>
          <a:prstGeom prst="round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7020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67DDB236-BF18-A07D-4439-BC4BD4A7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err="1"/>
              <a:t>Clasificación</a:t>
            </a:r>
            <a:br>
              <a:rPr lang="en-US" dirty="0"/>
            </a:br>
            <a:r>
              <a:rPr lang="en-US" err="1"/>
              <a:t>Modelo</a:t>
            </a:r>
            <a:r>
              <a:rPr lang="en-US"/>
              <a:t> con Random Forest Classifier</a:t>
            </a:r>
          </a:p>
        </p:txBody>
      </p:sp>
      <p:pic>
        <p:nvPicPr>
          <p:cNvPr id="3" name="Imagen 2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0F78B305-0D6E-B637-80A2-677FBB9D8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2" t="-1" r="1" b="4719"/>
          <a:stretch/>
        </p:blipFill>
        <p:spPr>
          <a:xfrm>
            <a:off x="635000" y="2011680"/>
            <a:ext cx="5179356" cy="4158211"/>
          </a:xfrm>
          <a:prstGeom prst="rect">
            <a:avLst/>
          </a:prstGeom>
          <a:noFill/>
        </p:spPr>
      </p:pic>
      <p:pic>
        <p:nvPicPr>
          <p:cNvPr id="2" name="Imagen 1" descr="Gráfico&#10;&#10;Descripción generada automáticamente">
            <a:extLst>
              <a:ext uri="{FF2B5EF4-FFF2-40B4-BE49-F238E27FC236}">
                <a16:creationId xmlns:a16="http://schemas.microsoft.com/office/drawing/2014/main" id="{3F1650C6-4DB7-2835-3A96-D6915EAD85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5" t="1598" b="-7708"/>
          <a:stretch/>
        </p:blipFill>
        <p:spPr bwMode="auto">
          <a:xfrm>
            <a:off x="5966691" y="2078181"/>
            <a:ext cx="5390157" cy="44146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03989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7883D1C-1E39-8EDD-8768-096B3153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i="1" kern="1200" dirty="0">
                <a:latin typeface="+mj-lt"/>
                <a:ea typeface="+mj-ea"/>
                <a:cs typeface="+mj-cs"/>
              </a:rPr>
              <a:t>Conclusiones </a:t>
            </a:r>
          </a:p>
        </p:txBody>
      </p:sp>
      <p:graphicFrame>
        <p:nvGraphicFramePr>
          <p:cNvPr id="14" name="CuadroTexto 7">
            <a:extLst>
              <a:ext uri="{FF2B5EF4-FFF2-40B4-BE49-F238E27FC236}">
                <a16:creationId xmlns:a16="http://schemas.microsoft.com/office/drawing/2014/main" id="{BD44E12B-7FCD-7224-3840-35413D0B3B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146077"/>
              </p:ext>
            </p:extLst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000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Índice 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03D0AE9-65BF-8391-0005-E8309C1DF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165" y="2085569"/>
            <a:ext cx="6632944" cy="4160520"/>
          </a:xfrm>
        </p:spPr>
        <p:txBody>
          <a:bodyPr/>
          <a:lstStyle/>
          <a:p>
            <a:r>
              <a:rPr lang="ca-ES" dirty="0" err="1"/>
              <a:t>Introdución</a:t>
            </a:r>
            <a:r>
              <a:rPr lang="ca-ES" dirty="0"/>
              <a:t> BD</a:t>
            </a:r>
          </a:p>
          <a:p>
            <a:r>
              <a:rPr lang="ca-ES" dirty="0"/>
              <a:t>Data </a:t>
            </a:r>
            <a:r>
              <a:rPr lang="ca-ES" dirty="0" err="1"/>
              <a:t>cleaning</a:t>
            </a:r>
            <a:r>
              <a:rPr lang="ca-ES" dirty="0"/>
              <a:t> </a:t>
            </a:r>
            <a:r>
              <a:rPr lang="ca-ES" dirty="0" err="1"/>
              <a:t>and</a:t>
            </a:r>
            <a:r>
              <a:rPr lang="ca-ES" dirty="0"/>
              <a:t> </a:t>
            </a:r>
            <a:r>
              <a:rPr lang="ca-ES" dirty="0" err="1"/>
              <a:t>pre-processing</a:t>
            </a:r>
            <a:r>
              <a:rPr lang="ca-ES" dirty="0"/>
              <a:t> </a:t>
            </a:r>
          </a:p>
          <a:p>
            <a:r>
              <a:rPr lang="ca-ES" dirty="0"/>
              <a:t>EDA</a:t>
            </a:r>
          </a:p>
          <a:p>
            <a:r>
              <a:rPr lang="ca-ES" dirty="0" err="1"/>
              <a:t>Clasificación</a:t>
            </a:r>
            <a:endParaRPr lang="ca-ES" dirty="0"/>
          </a:p>
          <a:p>
            <a:r>
              <a:rPr lang="ca-ES" dirty="0" err="1"/>
              <a:t>Conclusión</a:t>
            </a:r>
            <a:endParaRPr lang="ca-ES" dirty="0"/>
          </a:p>
        </p:txBody>
      </p:sp>
      <p:pic>
        <p:nvPicPr>
          <p:cNvPr id="9" name="Imagen 8" descr="Imagen que contiene Flecha&#10;&#10;Descripción generada automáticamente">
            <a:extLst>
              <a:ext uri="{FF2B5EF4-FFF2-40B4-BE49-F238E27FC236}">
                <a16:creationId xmlns:a16="http://schemas.microsoft.com/office/drawing/2014/main" id="{D505CC65-F510-B775-48E7-F82EF311B8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49" b="7640"/>
          <a:stretch/>
        </p:blipFill>
        <p:spPr>
          <a:xfrm>
            <a:off x="838200" y="2356222"/>
            <a:ext cx="4514850" cy="268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7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Base de datos</a:t>
            </a:r>
            <a:endParaRPr lang="es-ES" dirty="0">
              <a:latin typeface="+mn-lt"/>
            </a:endParaRPr>
          </a:p>
        </p:txBody>
      </p:sp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AD665292-15E4-4939-934A-CC4A96DDC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211563"/>
              </p:ext>
            </p:extLst>
          </p:nvPr>
        </p:nvGraphicFramePr>
        <p:xfrm>
          <a:off x="691245" y="1972127"/>
          <a:ext cx="10809510" cy="31350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951">
                  <a:extLst>
                    <a:ext uri="{9D8B030D-6E8A-4147-A177-3AD203B41FA5}">
                      <a16:colId xmlns:a16="http://schemas.microsoft.com/office/drawing/2014/main" val="541534148"/>
                    </a:ext>
                  </a:extLst>
                </a:gridCol>
                <a:gridCol w="1080951">
                  <a:extLst>
                    <a:ext uri="{9D8B030D-6E8A-4147-A177-3AD203B41FA5}">
                      <a16:colId xmlns:a16="http://schemas.microsoft.com/office/drawing/2014/main" val="3138069100"/>
                    </a:ext>
                  </a:extLst>
                </a:gridCol>
                <a:gridCol w="1080951">
                  <a:extLst>
                    <a:ext uri="{9D8B030D-6E8A-4147-A177-3AD203B41FA5}">
                      <a16:colId xmlns:a16="http://schemas.microsoft.com/office/drawing/2014/main" val="2685482510"/>
                    </a:ext>
                  </a:extLst>
                </a:gridCol>
                <a:gridCol w="1080951">
                  <a:extLst>
                    <a:ext uri="{9D8B030D-6E8A-4147-A177-3AD203B41FA5}">
                      <a16:colId xmlns:a16="http://schemas.microsoft.com/office/drawing/2014/main" val="815920531"/>
                    </a:ext>
                  </a:extLst>
                </a:gridCol>
                <a:gridCol w="1197065">
                  <a:extLst>
                    <a:ext uri="{9D8B030D-6E8A-4147-A177-3AD203B41FA5}">
                      <a16:colId xmlns:a16="http://schemas.microsoft.com/office/drawing/2014/main" val="2895995725"/>
                    </a:ext>
                  </a:extLst>
                </a:gridCol>
                <a:gridCol w="964837">
                  <a:extLst>
                    <a:ext uri="{9D8B030D-6E8A-4147-A177-3AD203B41FA5}">
                      <a16:colId xmlns:a16="http://schemas.microsoft.com/office/drawing/2014/main" val="2357072671"/>
                    </a:ext>
                  </a:extLst>
                </a:gridCol>
                <a:gridCol w="1371626">
                  <a:extLst>
                    <a:ext uri="{9D8B030D-6E8A-4147-A177-3AD203B41FA5}">
                      <a16:colId xmlns:a16="http://schemas.microsoft.com/office/drawing/2014/main" val="1266877220"/>
                    </a:ext>
                  </a:extLst>
                </a:gridCol>
                <a:gridCol w="886046">
                  <a:extLst>
                    <a:ext uri="{9D8B030D-6E8A-4147-A177-3AD203B41FA5}">
                      <a16:colId xmlns:a16="http://schemas.microsoft.com/office/drawing/2014/main" val="3037922427"/>
                    </a:ext>
                  </a:extLst>
                </a:gridCol>
                <a:gridCol w="985181">
                  <a:extLst>
                    <a:ext uri="{9D8B030D-6E8A-4147-A177-3AD203B41FA5}">
                      <a16:colId xmlns:a16="http://schemas.microsoft.com/office/drawing/2014/main" val="2949630548"/>
                    </a:ext>
                  </a:extLst>
                </a:gridCol>
                <a:gridCol w="1080951">
                  <a:extLst>
                    <a:ext uri="{9D8B030D-6E8A-4147-A177-3AD203B41FA5}">
                      <a16:colId xmlns:a16="http://schemas.microsoft.com/office/drawing/2014/main" val="1047834168"/>
                    </a:ext>
                  </a:extLst>
                </a:gridCol>
              </a:tblGrid>
              <a:tr h="490591">
                <a:tc>
                  <a:txBody>
                    <a:bodyPr/>
                    <a:lstStyle/>
                    <a:p>
                      <a:pPr algn="ctr" rtl="0"/>
                      <a:r>
                        <a:rPr lang="es-ES" sz="1600" noProof="0" dirty="0" err="1"/>
                        <a:t>Product</a:t>
                      </a:r>
                      <a:r>
                        <a:rPr lang="es-ES" sz="1600" noProof="0" dirty="0"/>
                        <a:t> </a:t>
                      </a:r>
                      <a:r>
                        <a:rPr lang="es-ES" sz="1600" noProof="0" dirty="0" err="1"/>
                        <a:t>Name</a:t>
                      </a:r>
                      <a:endParaRPr lang="es-ES" sz="16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noProof="0" dirty="0" err="1"/>
                        <a:t>Product</a:t>
                      </a:r>
                      <a:r>
                        <a:rPr lang="es-ES" sz="1600" noProof="0" dirty="0"/>
                        <a:t> ID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noProof="0" dirty="0" err="1"/>
                        <a:t>Listing</a:t>
                      </a:r>
                      <a:r>
                        <a:rPr lang="es-ES" sz="1600" noProof="0" dirty="0"/>
                        <a:t> ID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noProof="0" dirty="0"/>
                        <a:t>Sale Price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noProof="0" dirty="0" err="1"/>
                        <a:t>Discount</a:t>
                      </a:r>
                      <a:endParaRPr lang="es-ES" sz="16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noProof="0" dirty="0"/>
                        <a:t>Brand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noProof="0" dirty="0" err="1"/>
                        <a:t>Description</a:t>
                      </a:r>
                      <a:endParaRPr lang="es-ES" sz="16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noProof="0" dirty="0"/>
                        <a:t>Rating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noProof="0" dirty="0" err="1"/>
                        <a:t>Reviews</a:t>
                      </a:r>
                      <a:endParaRPr lang="es-ES" sz="16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noProof="0" dirty="0" err="1"/>
                        <a:t>Last</a:t>
                      </a:r>
                      <a:r>
                        <a:rPr lang="es-ES" sz="1600" noProof="0" dirty="0"/>
                        <a:t> </a:t>
                      </a:r>
                      <a:r>
                        <a:rPr lang="es-ES" sz="1600" noProof="0" dirty="0" err="1"/>
                        <a:t>Visited</a:t>
                      </a:r>
                      <a:endParaRPr lang="es-ES" sz="16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623"/>
                  </a:ext>
                </a:extLst>
              </a:tr>
              <a:tr h="490591">
                <a:tc>
                  <a:txBody>
                    <a:bodyPr/>
                    <a:lstStyle/>
                    <a:p>
                      <a:pPr algn="ctr"/>
                      <a:r>
                        <a:rPr lang="ca-ES" sz="1200" dirty="0" err="1">
                          <a:effectLst/>
                        </a:rPr>
                        <a:t>Women's</a:t>
                      </a:r>
                      <a:r>
                        <a:rPr lang="ca-ES" sz="1200" dirty="0">
                          <a:effectLst/>
                        </a:rPr>
                        <a:t> </a:t>
                      </a:r>
                      <a:r>
                        <a:rPr lang="ca-ES" sz="1200" dirty="0" err="1">
                          <a:effectLst/>
                        </a:rPr>
                        <a:t>adidas</a:t>
                      </a:r>
                      <a:r>
                        <a:rPr lang="ca-ES" sz="1200" dirty="0">
                          <a:effectLst/>
                        </a:rPr>
                        <a:t> Originals </a:t>
                      </a:r>
                      <a:r>
                        <a:rPr lang="ca-ES" sz="1200" dirty="0" err="1">
                          <a:effectLst/>
                        </a:rPr>
                        <a:t>NMD_Racer</a:t>
                      </a:r>
                      <a:r>
                        <a:rPr lang="ca-ES" sz="1200" dirty="0">
                          <a:effectLst/>
                        </a:rPr>
                        <a:t> </a:t>
                      </a:r>
                      <a:r>
                        <a:rPr lang="ca-ES" sz="1200" dirty="0" err="1">
                          <a:effectLst/>
                        </a:rPr>
                        <a:t>Primeknit</a:t>
                      </a:r>
                      <a:r>
                        <a:rPr lang="ca-ES" sz="1200" dirty="0">
                          <a:effectLst/>
                        </a:rPr>
                        <a:t> S...</a:t>
                      </a:r>
                    </a:p>
                  </a:txBody>
                  <a:tcPr marL="43543" marR="43543" marT="21771" marB="21771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ca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AH2430</a:t>
                      </a:r>
                      <a:endParaRPr lang="es-ES" sz="12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ca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14999</a:t>
                      </a:r>
                      <a:endParaRPr lang="es-ES" sz="12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ca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7499</a:t>
                      </a:r>
                      <a:endParaRPr lang="es-ES" sz="12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noProof="0" dirty="0"/>
                        <a:t>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ca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Adidas</a:t>
                      </a:r>
                      <a:r>
                        <a:rPr lang="ca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a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Adidas</a:t>
                      </a:r>
                      <a:r>
                        <a:rPr lang="ca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ORIGINALS</a:t>
                      </a:r>
                      <a:endParaRPr lang="es-ES" sz="12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Channeling the streamlined look of an '80s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rac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s-ES" sz="12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noProof="0" dirty="0"/>
                        <a:t>4.8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noProof="0" dirty="0"/>
                        <a:t>41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ca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2020-04-13T15:06:14</a:t>
                      </a:r>
                      <a:endParaRPr lang="es-ES" sz="12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316717"/>
                  </a:ext>
                </a:extLst>
              </a:tr>
              <a:tr h="490591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Women's adidas Originals Sleek Shoes</a:t>
                      </a:r>
                      <a:endParaRPr lang="es-ES" sz="12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ca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G27341</a:t>
                      </a:r>
                      <a:endParaRPr lang="es-ES" sz="12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ca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7599</a:t>
                      </a:r>
                      <a:endParaRPr lang="es-ES" sz="12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ca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3799</a:t>
                      </a:r>
                      <a:endParaRPr lang="es-ES" sz="12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noProof="0" dirty="0"/>
                        <a:t>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ca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Adidas</a:t>
                      </a:r>
                      <a:r>
                        <a:rPr lang="ca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a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Adidas</a:t>
                      </a:r>
                      <a:r>
                        <a:rPr lang="ca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ORIGINALS</a:t>
                      </a:r>
                      <a:endParaRPr lang="es-ES" sz="12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 modern take on adidas sport heritage, tailor...</a:t>
                      </a:r>
                    </a:p>
                  </a:txBody>
                  <a:tcPr marL="43543" marR="43543" marT="21771" marB="2177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noProof="0" dirty="0"/>
                        <a:t>3.3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noProof="0" dirty="0"/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ca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2020-04-13T15:06:15</a:t>
                      </a:r>
                      <a:endParaRPr lang="es-ES" sz="12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667950"/>
                  </a:ext>
                </a:extLst>
              </a:tr>
              <a:tr h="49059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Women's adidas Swim Puka Slippers</a:t>
                      </a:r>
                    </a:p>
                  </a:txBody>
                  <a:tcPr marL="43543" marR="43543" marT="21771" marB="2177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>
                          <a:effectLst/>
                        </a:rPr>
                        <a:t>CM0081</a:t>
                      </a:r>
                    </a:p>
                  </a:txBody>
                  <a:tcPr marL="43543" marR="43543" marT="21771" marB="2177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 dirty="0">
                          <a:effectLst/>
                        </a:rPr>
                        <a:t>999</a:t>
                      </a:r>
                    </a:p>
                  </a:txBody>
                  <a:tcPr marL="43543" marR="43543" marT="21771" marB="2177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>
                          <a:effectLst/>
                        </a:rPr>
                        <a:t>599</a:t>
                      </a:r>
                    </a:p>
                  </a:txBody>
                  <a:tcPr marL="43543" marR="43543" marT="21771" marB="2177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>
                          <a:effectLst/>
                        </a:rPr>
                        <a:t>40</a:t>
                      </a:r>
                    </a:p>
                  </a:txBody>
                  <a:tcPr marL="43543" marR="43543" marT="21771" marB="2177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>
                          <a:effectLst/>
                        </a:rPr>
                        <a:t>Adidas CORE / NEO</a:t>
                      </a:r>
                    </a:p>
                  </a:txBody>
                  <a:tcPr marL="43543" marR="43543" marT="21771" marB="2177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These adidas Puka slippers for women's come wi...</a:t>
                      </a:r>
                    </a:p>
                  </a:txBody>
                  <a:tcPr marL="43543" marR="43543" marT="21771" marB="2177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 dirty="0">
                          <a:effectLst/>
                        </a:rPr>
                        <a:t>2.6</a:t>
                      </a:r>
                    </a:p>
                  </a:txBody>
                  <a:tcPr marL="43543" marR="43543" marT="21771" marB="2177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 dirty="0">
                          <a:effectLst/>
                        </a:rPr>
                        <a:t>37</a:t>
                      </a:r>
                    </a:p>
                  </a:txBody>
                  <a:tcPr marL="43543" marR="43543" marT="21771" marB="2177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 dirty="0">
                          <a:effectLst/>
                        </a:rPr>
                        <a:t>2020-04-13T15:06:15</a:t>
                      </a:r>
                    </a:p>
                  </a:txBody>
                  <a:tcPr marL="43543" marR="43543" marT="21771" marB="2177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09784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568D5E6D-1C96-B0D7-BC26-BAD5B2BEFC73}"/>
              </a:ext>
            </a:extLst>
          </p:cNvPr>
          <p:cNvSpPr txBox="1"/>
          <p:nvPr/>
        </p:nvSpPr>
        <p:spPr>
          <a:xfrm>
            <a:off x="9748160" y="723412"/>
            <a:ext cx="238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14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10 atributos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14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3268 entradas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1400" dirty="0">
                <a:cs typeface="Times New Roman" panose="02020603050405020304" pitchFamily="18" charset="0"/>
              </a:rPr>
              <a:t>Target ??</a:t>
            </a:r>
            <a:endParaRPr lang="ca-ES" sz="1400" dirty="0"/>
          </a:p>
        </p:txBody>
      </p:sp>
    </p:spTree>
    <p:extLst>
      <p:ext uri="{BB962C8B-B14F-4D97-AF65-F5344CB8AC3E}">
        <p14:creationId xmlns:p14="http://schemas.microsoft.com/office/powerpoint/2010/main" val="149710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 doblada 14">
            <a:extLst>
              <a:ext uri="{FF2B5EF4-FFF2-40B4-BE49-F238E27FC236}">
                <a16:creationId xmlns:a16="http://schemas.microsoft.com/office/drawing/2014/main" id="{99166E1F-2669-8C2B-F73F-FCCA8658C596}"/>
              </a:ext>
            </a:extLst>
          </p:cNvPr>
          <p:cNvSpPr/>
          <p:nvPr/>
        </p:nvSpPr>
        <p:spPr>
          <a:xfrm>
            <a:off x="5609773" y="2563142"/>
            <a:ext cx="4659086" cy="2680652"/>
          </a:xfrm>
          <a:prstGeom prst="foldedCorner">
            <a:avLst/>
          </a:prstGeom>
          <a:solidFill>
            <a:schemeClr val="accent1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4" name="Rectángulo: esquina doblada 13">
            <a:extLst>
              <a:ext uri="{FF2B5EF4-FFF2-40B4-BE49-F238E27FC236}">
                <a16:creationId xmlns:a16="http://schemas.microsoft.com/office/drawing/2014/main" id="{F507A7CC-CC76-01BA-B2D3-8A0878D0D932}"/>
              </a:ext>
            </a:extLst>
          </p:cNvPr>
          <p:cNvSpPr/>
          <p:nvPr/>
        </p:nvSpPr>
        <p:spPr>
          <a:xfrm>
            <a:off x="1496198" y="2563142"/>
            <a:ext cx="2743200" cy="2649624"/>
          </a:xfrm>
          <a:prstGeom prst="foldedCorner">
            <a:avLst>
              <a:gd name="adj" fmla="val 17376"/>
            </a:avLst>
          </a:prstGeom>
          <a:solidFill>
            <a:schemeClr val="accent1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89B795-03E9-4E34-9357-C0628914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Data </a:t>
            </a:r>
            <a:r>
              <a:rPr lang="es-ES" dirty="0" err="1"/>
              <a:t>Cleaning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FE2606-01A6-42E1-92A6-3DE26CCE7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788" y="2314067"/>
            <a:ext cx="4937760" cy="950976"/>
          </a:xfrm>
        </p:spPr>
        <p:txBody>
          <a:bodyPr rtlCol="0"/>
          <a:lstStyle/>
          <a:p>
            <a:pPr algn="ctr" rtl="0"/>
            <a:r>
              <a:rPr lang="es-ES" dirty="0"/>
              <a:t>Valores nulos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E83021-5261-4534-AFFC-8C3A397AB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2447" y="2314067"/>
            <a:ext cx="4937760" cy="950976"/>
          </a:xfrm>
        </p:spPr>
        <p:txBody>
          <a:bodyPr rtlCol="0"/>
          <a:lstStyle/>
          <a:p>
            <a:pPr rtl="0"/>
            <a:r>
              <a:rPr lang="es-ES" dirty="0"/>
              <a:t>Redundancias 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1770C1-2986-4925-A7A9-598470F1C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2447" y="3429635"/>
            <a:ext cx="4937760" cy="3063240"/>
          </a:xfrm>
        </p:spPr>
        <p:txBody>
          <a:bodyPr rtlCol="0"/>
          <a:lstStyle/>
          <a:p>
            <a:pPr rtl="0"/>
            <a:r>
              <a:rPr lang="es-ES" sz="1800" dirty="0"/>
              <a:t>Atributo Brand</a:t>
            </a:r>
          </a:p>
          <a:p>
            <a:pPr lvl="1"/>
            <a:r>
              <a:rPr lang="es-ES" dirty="0"/>
              <a:t>Adidas </a:t>
            </a:r>
            <a:r>
              <a:rPr lang="es-ES" dirty="0" err="1"/>
              <a:t>Adidas</a:t>
            </a:r>
            <a:r>
              <a:rPr lang="es-ES" dirty="0"/>
              <a:t> ORIGINALS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Adidas ORIGINALS</a:t>
            </a:r>
          </a:p>
        </p:txBody>
      </p:sp>
      <p:sp>
        <p:nvSpPr>
          <p:cNvPr id="13" name="Es igual a 12">
            <a:extLst>
              <a:ext uri="{FF2B5EF4-FFF2-40B4-BE49-F238E27FC236}">
                <a16:creationId xmlns:a16="http://schemas.microsoft.com/office/drawing/2014/main" id="{ADACF4D8-22E8-B37C-59F1-D53DF32E1819}"/>
              </a:ext>
            </a:extLst>
          </p:cNvPr>
          <p:cNvSpPr/>
          <p:nvPr/>
        </p:nvSpPr>
        <p:spPr>
          <a:xfrm>
            <a:off x="7692573" y="4137497"/>
            <a:ext cx="493486" cy="3651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Marcador de contenido 5">
            <a:extLst>
              <a:ext uri="{FF2B5EF4-FFF2-40B4-BE49-F238E27FC236}">
                <a16:creationId xmlns:a16="http://schemas.microsoft.com/office/drawing/2014/main" id="{7CDA2442-E3B7-7AB2-BEA8-3DE760E18657}"/>
              </a:ext>
            </a:extLst>
          </p:cNvPr>
          <p:cNvSpPr txBox="1">
            <a:spLocks/>
          </p:cNvSpPr>
          <p:nvPr/>
        </p:nvSpPr>
        <p:spPr>
          <a:xfrm>
            <a:off x="1569290" y="3279076"/>
            <a:ext cx="2567281" cy="306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3 </a:t>
            </a:r>
            <a:r>
              <a:rPr lang="es-ES" dirty="0" err="1"/>
              <a:t>nans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Eliminar fila </a:t>
            </a:r>
          </a:p>
        </p:txBody>
      </p:sp>
    </p:spTree>
    <p:extLst>
      <p:ext uri="{BB962C8B-B14F-4D97-AF65-F5344CB8AC3E}">
        <p14:creationId xmlns:p14="http://schemas.microsoft.com/office/powerpoint/2010/main" val="197494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1A608-A975-7E2A-0867-634F4D92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928" y="2242457"/>
            <a:ext cx="4114800" cy="2373086"/>
          </a:xfrm>
        </p:spPr>
        <p:txBody>
          <a:bodyPr anchor="ctr">
            <a:normAutofit/>
          </a:bodyPr>
          <a:lstStyle/>
          <a:p>
            <a:r>
              <a:rPr lang="ca-ES" dirty="0" err="1"/>
              <a:t>Pre</a:t>
            </a:r>
            <a:r>
              <a:rPr lang="ca-ES" dirty="0"/>
              <a:t> </a:t>
            </a:r>
            <a:r>
              <a:rPr lang="ca-ES" dirty="0" err="1"/>
              <a:t>processing</a:t>
            </a:r>
            <a:r>
              <a:rPr lang="ca-ES" dirty="0"/>
              <a:t> </a:t>
            </a:r>
            <a:br>
              <a:rPr lang="ca-ES" dirty="0"/>
            </a:br>
            <a:r>
              <a:rPr lang="ca-ES" sz="2400" dirty="0" err="1">
                <a:solidFill>
                  <a:schemeClr val="accent1">
                    <a:lumMod val="50000"/>
                  </a:schemeClr>
                </a:solidFill>
              </a:rPr>
              <a:t>Matriz</a:t>
            </a:r>
            <a:r>
              <a:rPr lang="ca-E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ca-ES" sz="2400" dirty="0" err="1">
                <a:solidFill>
                  <a:schemeClr val="accent1">
                    <a:lumMod val="50000"/>
                  </a:schemeClr>
                </a:solidFill>
              </a:rPr>
              <a:t>correlación</a:t>
            </a:r>
            <a:endParaRPr lang="ca-E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9211069A-4E5E-7188-A8C0-160D023D8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21"/>
          <a:stretch/>
        </p:blipFill>
        <p:spPr>
          <a:xfrm>
            <a:off x="6735763" y="1264296"/>
            <a:ext cx="4618037" cy="43294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888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 doblada 3">
            <a:extLst>
              <a:ext uri="{FF2B5EF4-FFF2-40B4-BE49-F238E27FC236}">
                <a16:creationId xmlns:a16="http://schemas.microsoft.com/office/drawing/2014/main" id="{907A64E6-E192-5D5A-B2FA-B3245F30C1BF}"/>
              </a:ext>
            </a:extLst>
          </p:cNvPr>
          <p:cNvSpPr/>
          <p:nvPr/>
        </p:nvSpPr>
        <p:spPr>
          <a:xfrm>
            <a:off x="1005432" y="2548096"/>
            <a:ext cx="4659086" cy="2680652"/>
          </a:xfrm>
          <a:prstGeom prst="foldedCorner">
            <a:avLst/>
          </a:prstGeom>
          <a:solidFill>
            <a:schemeClr val="accent1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5" name="Rectángulo: esquina doblada 14">
            <a:extLst>
              <a:ext uri="{FF2B5EF4-FFF2-40B4-BE49-F238E27FC236}">
                <a16:creationId xmlns:a16="http://schemas.microsoft.com/office/drawing/2014/main" id="{99166E1F-2669-8C2B-F73F-FCCA8658C596}"/>
              </a:ext>
            </a:extLst>
          </p:cNvPr>
          <p:cNvSpPr/>
          <p:nvPr/>
        </p:nvSpPr>
        <p:spPr>
          <a:xfrm>
            <a:off x="6059488" y="2548096"/>
            <a:ext cx="4659086" cy="2680652"/>
          </a:xfrm>
          <a:prstGeom prst="foldedCorner">
            <a:avLst/>
          </a:prstGeom>
          <a:solidFill>
            <a:schemeClr val="accent1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89B795-03E9-4E34-9357-C0628914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Pre-Processing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FE2606-01A6-42E1-92A6-3DE26CCE7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873" y="2314067"/>
            <a:ext cx="4937760" cy="950976"/>
          </a:xfrm>
        </p:spPr>
        <p:txBody>
          <a:bodyPr rtlCol="0"/>
          <a:lstStyle/>
          <a:p>
            <a:pPr algn="ctr" rtl="0"/>
            <a:r>
              <a:rPr lang="es-ES" dirty="0"/>
              <a:t>Atributo </a:t>
            </a:r>
            <a:r>
              <a:rPr lang="es-ES" dirty="0" err="1"/>
              <a:t>Last</a:t>
            </a:r>
            <a:r>
              <a:rPr lang="es-ES" dirty="0"/>
              <a:t> </a:t>
            </a:r>
            <a:r>
              <a:rPr lang="es-ES" dirty="0" err="1"/>
              <a:t>Visited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E83021-5261-4534-AFFC-8C3A397AB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8217" y="2314067"/>
            <a:ext cx="4937760" cy="950976"/>
          </a:xfrm>
        </p:spPr>
        <p:txBody>
          <a:bodyPr rtlCol="0"/>
          <a:lstStyle/>
          <a:p>
            <a:pPr rtl="0"/>
            <a:r>
              <a:rPr lang="es-ES" dirty="0"/>
              <a:t>Atributo </a:t>
            </a:r>
            <a:r>
              <a:rPr lang="es-ES" dirty="0" err="1"/>
              <a:t>Listing</a:t>
            </a:r>
            <a:r>
              <a:rPr lang="es-ES" dirty="0"/>
              <a:t> Price 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1770C1-2986-4925-A7A9-598470F1C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8217" y="3429635"/>
            <a:ext cx="4937760" cy="3063240"/>
          </a:xfrm>
        </p:spPr>
        <p:txBody>
          <a:bodyPr rtlCol="0"/>
          <a:lstStyle/>
          <a:p>
            <a:pPr rtl="0"/>
            <a:r>
              <a:rPr lang="es-ES" dirty="0"/>
              <a:t>Precio </a:t>
            </a:r>
            <a:r>
              <a:rPr lang="es-ES" dirty="0">
                <a:sym typeface="Wingdings" panose="05000000000000000000" pitchFamily="2" charset="2"/>
              </a:rPr>
              <a:t> 0€</a:t>
            </a:r>
            <a:endParaRPr lang="es-ES" dirty="0"/>
          </a:p>
        </p:txBody>
      </p:sp>
      <p:sp>
        <p:nvSpPr>
          <p:cNvPr id="16" name="Marcador de contenido 5">
            <a:extLst>
              <a:ext uri="{FF2B5EF4-FFF2-40B4-BE49-F238E27FC236}">
                <a16:creationId xmlns:a16="http://schemas.microsoft.com/office/drawing/2014/main" id="{7CDA2442-E3B7-7AB2-BEA8-3DE760E18657}"/>
              </a:ext>
            </a:extLst>
          </p:cNvPr>
          <p:cNvSpPr txBox="1">
            <a:spLocks/>
          </p:cNvSpPr>
          <p:nvPr/>
        </p:nvSpPr>
        <p:spPr>
          <a:xfrm>
            <a:off x="1128421" y="3368279"/>
            <a:ext cx="4483664" cy="306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datatime64</a:t>
            </a:r>
            <a:r>
              <a:rPr lang="es-ES" dirty="0"/>
              <a:t> </a:t>
            </a:r>
          </a:p>
          <a:p>
            <a:r>
              <a:rPr lang="es-ES" dirty="0"/>
              <a:t>Diferencia entre fechas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/>
              <a:t>00:36:43</a:t>
            </a:r>
          </a:p>
          <a:p>
            <a:pPr lvl="1">
              <a:lnSpc>
                <a:spcPct val="150000"/>
              </a:lnSpc>
            </a:pPr>
            <a:r>
              <a:rPr lang="ca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2020-04-13T15:06:14</a:t>
            </a:r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54825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/>
          <a:p>
            <a:pPr rtl="0"/>
            <a:r>
              <a:rPr lang="es-ES" dirty="0"/>
              <a:t>EDA </a:t>
            </a:r>
            <a:br>
              <a:rPr lang="es-ES" dirty="0"/>
            </a:br>
            <a:r>
              <a:rPr lang="es-ES" dirty="0"/>
              <a:t>Descuentos </a:t>
            </a:r>
            <a:br>
              <a:rPr lang="es-ES" dirty="0"/>
            </a:br>
            <a:r>
              <a:rPr lang="es-ES" dirty="0"/>
              <a:t>Nike vs Adidas</a:t>
            </a:r>
          </a:p>
        </p:txBody>
      </p:sp>
      <p:pic>
        <p:nvPicPr>
          <p:cNvPr id="4" name="Imagen 3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A0934E7-558C-D05D-B125-44903A97F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225" y="1464530"/>
            <a:ext cx="5400605" cy="3928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915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06AE3-AAF4-13F1-5D8B-BDD86968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/>
          <a:p>
            <a:r>
              <a:rPr lang="es-ES" sz="3100"/>
              <a:t>EDA </a:t>
            </a:r>
            <a:br>
              <a:rPr lang="es-ES" sz="3100"/>
            </a:br>
            <a:r>
              <a:rPr lang="es-ES" sz="3100" dirty="0" err="1"/>
              <a:t>Nº</a:t>
            </a:r>
            <a:r>
              <a:rPr lang="es-ES" sz="3100" dirty="0"/>
              <a:t> Artículos en venta </a:t>
            </a:r>
            <a:br>
              <a:rPr lang="es-ES" sz="3100" dirty="0"/>
            </a:br>
            <a:r>
              <a:rPr lang="es-ES" sz="3100" dirty="0"/>
              <a:t>Nike vs Adidas</a:t>
            </a:r>
            <a:br>
              <a:rPr lang="ca-ES" sz="3100"/>
            </a:br>
            <a:endParaRPr lang="ca-ES" sz="3100"/>
          </a:p>
        </p:txBody>
      </p:sp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F298431-086C-B426-CBA9-2D179D8A72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9"/>
          <a:stretch/>
        </p:blipFill>
        <p:spPr bwMode="auto">
          <a:xfrm>
            <a:off x="6484753" y="1765872"/>
            <a:ext cx="5632848" cy="31313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4858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6373421-C886-6E2F-D53F-07D11DBF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i="1" kern="1200" dirty="0">
                <a:latin typeface="+mj-lt"/>
                <a:ea typeface="+mj-ea"/>
                <a:cs typeface="+mj-cs"/>
              </a:rPr>
              <a:t>EDA</a:t>
            </a:r>
            <a:br>
              <a:rPr lang="es-ES" i="1" kern="1200" dirty="0">
                <a:latin typeface="+mj-lt"/>
                <a:ea typeface="+mj-ea"/>
                <a:cs typeface="+mj-cs"/>
              </a:rPr>
            </a:br>
            <a:r>
              <a:rPr lang="es-ES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Productos ofrecidos</a:t>
            </a:r>
            <a:endParaRPr lang="es-ES" i="1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0DD5165-A1EA-5C47-50B5-C235A775C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1855" y="1712704"/>
            <a:ext cx="4937760" cy="950976"/>
          </a:xfrm>
        </p:spPr>
        <p:txBody>
          <a:bodyPr/>
          <a:lstStyle/>
          <a:p>
            <a:r>
              <a:rPr lang="en-US" dirty="0"/>
              <a:t>Nike</a:t>
            </a:r>
          </a:p>
        </p:txBody>
      </p:sp>
      <p:pic>
        <p:nvPicPr>
          <p:cNvPr id="6" name="Imagen 5" descr="Gráfico, Gráfico de barras, Gráfico de cajas y bigotes&#10;&#10;Descripción generada automáticamente">
            <a:extLst>
              <a:ext uri="{FF2B5EF4-FFF2-40B4-BE49-F238E27FC236}">
                <a16:creationId xmlns:a16="http://schemas.microsoft.com/office/drawing/2014/main" id="{DF7213CF-6F00-88BD-6E08-963184280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606" y="2740273"/>
            <a:ext cx="5187854" cy="3229439"/>
          </a:xfrm>
          <a:prstGeom prst="rect">
            <a:avLst/>
          </a:prstGeom>
          <a:noFill/>
        </p:spPr>
      </p:pic>
      <p:sp>
        <p:nvSpPr>
          <p:cNvPr id="8" name="Título 3">
            <a:extLst>
              <a:ext uri="{FF2B5EF4-FFF2-40B4-BE49-F238E27FC236}">
                <a16:creationId xmlns:a16="http://schemas.microsoft.com/office/drawing/2014/main" id="{04009107-608A-A522-C3F5-28F11C2E7310}"/>
              </a:ext>
            </a:extLst>
          </p:cNvPr>
          <p:cNvSpPr txBox="1">
            <a:spLocks/>
          </p:cNvSpPr>
          <p:nvPr/>
        </p:nvSpPr>
        <p:spPr>
          <a:xfrm>
            <a:off x="710965" y="1712704"/>
            <a:ext cx="4937760" cy="950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es-ES" sz="2800" b="1" kern="1200" dirty="0">
                <a:latin typeface="+mn-lt"/>
                <a:ea typeface="+mn-ea"/>
                <a:cs typeface="+mn-cs"/>
              </a:rPr>
              <a:t>Adidas</a:t>
            </a:r>
          </a:p>
        </p:txBody>
      </p:sp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D9A86D95-F39F-3807-72A6-17C08309B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13" y="2663680"/>
            <a:ext cx="5656641" cy="3012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93211"/>
      </p:ext>
    </p:extLst>
  </p:cSld>
  <p:clrMapOvr>
    <a:masterClrMapping/>
  </p:clrMapOvr>
</p:sld>
</file>

<file path=ppt/theme/theme1.xml><?xml version="1.0" encoding="utf-8"?>
<a:theme xmlns:a="http://schemas.openxmlformats.org/drawingml/2006/main" name="Pincel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93_TF89080264_Win32.potx" id="{DFF681A2-D3DC-4057-9FE7-6F4D0BCBA5BD}" vid="{A2236765-0CC6-492F-ACE6-5A7195E83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{5D9ACAD4-031E-4C5B-891E-DE66642C71C0}tf89080264_win32</Template>
  <TotalTime>574</TotalTime>
  <Words>522</Words>
  <Application>Microsoft Office PowerPoint</Application>
  <PresentationFormat>Panorámica</PresentationFormat>
  <Paragraphs>226</Paragraphs>
  <Slides>16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Elephant</vt:lpstr>
      <vt:lpstr>Pincel</vt:lpstr>
      <vt:lpstr>Caso Kaggle </vt:lpstr>
      <vt:lpstr>Índice </vt:lpstr>
      <vt:lpstr>Base de datos</vt:lpstr>
      <vt:lpstr>Data Cleaning</vt:lpstr>
      <vt:lpstr>Pre processing  Matriz correlación</vt:lpstr>
      <vt:lpstr>Pre-Processing </vt:lpstr>
      <vt:lpstr>EDA  Descuentos  Nike vs Adidas</vt:lpstr>
      <vt:lpstr>EDA  Nº Artículos en venta  Nike vs Adidas </vt:lpstr>
      <vt:lpstr>EDA Productos ofrecidos</vt:lpstr>
      <vt:lpstr>EDA Precios </vt:lpstr>
      <vt:lpstr>EDA Valoraciones y Reseñas </vt:lpstr>
      <vt:lpstr>Clasificación Target?</vt:lpstr>
      <vt:lpstr>Clasificación Modelo con Random Forest Regressor</vt:lpstr>
      <vt:lpstr>Solución overfitting</vt:lpstr>
      <vt:lpstr>Clasificación Modelo con Random Forest Classifier</vt:lpstr>
      <vt:lpstr>Conclusiones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Kaggle </dc:title>
  <dc:creator>susan</dc:creator>
  <cp:lastModifiedBy>susan</cp:lastModifiedBy>
  <cp:revision>7</cp:revision>
  <dcterms:created xsi:type="dcterms:W3CDTF">2022-12-12T17:20:57Z</dcterms:created>
  <dcterms:modified xsi:type="dcterms:W3CDTF">2022-12-14T16:32:36Z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