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7" d="100"/>
          <a:sy n="87" d="100"/>
        </p:scale>
        <p:origin x="96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3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5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3553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77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908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54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88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1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1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6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9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8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3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9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7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:a16="http://schemas.microsoft.com/office/drawing/2014/main" id="{F97929C0-5AB4-97AD-6190-7736101626B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92" y="165370"/>
            <a:ext cx="828675" cy="8667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CF5F987-B152-0E5D-B4B5-F08D584379A2}"/>
              </a:ext>
            </a:extLst>
          </p:cNvPr>
          <p:cNvSpPr txBox="1"/>
          <p:nvPr/>
        </p:nvSpPr>
        <p:spPr>
          <a:xfrm>
            <a:off x="2203173" y="408833"/>
            <a:ext cx="6102626" cy="379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400040" algn="r"/>
              </a:tabLst>
            </a:pPr>
            <a:r>
              <a:rPr lang="es-PE" sz="1800" b="1" i="1" dirty="0">
                <a:solidFill>
                  <a:srgbClr val="FF0000"/>
                </a:solidFill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I.E. </a:t>
            </a:r>
            <a:r>
              <a:rPr lang="es-ES" sz="1800" b="1" i="1" dirty="0">
                <a:solidFill>
                  <a:srgbClr val="FF0000"/>
                </a:solidFill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REPÚBLICA</a:t>
            </a:r>
            <a:r>
              <a:rPr lang="es-PE" sz="1800" b="1" i="1" dirty="0">
                <a:solidFill>
                  <a:srgbClr val="FF0000"/>
                </a:solidFill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FEDERAL DE ALEMANIA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55F54C1-0EBD-1EC5-3E58-5F97F3A01704}"/>
              </a:ext>
            </a:extLst>
          </p:cNvPr>
          <p:cNvSpPr txBox="1"/>
          <p:nvPr/>
        </p:nvSpPr>
        <p:spPr>
          <a:xfrm>
            <a:off x="396607" y="1685581"/>
            <a:ext cx="6334699" cy="3069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s-PE" sz="1800" b="1" i="1" kern="1200" dirty="0">
                <a:solidFill>
                  <a:srgbClr val="FF0000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NOMBRE:</a:t>
            </a:r>
            <a:r>
              <a:rPr lang="es-PE" sz="1800" b="1" i="1" kern="1200" dirty="0">
                <a:effectLst/>
                <a:latin typeface="Bodoni MT" panose="02070603080606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Susana </a:t>
            </a:r>
            <a:endParaRPr lang="es-PE" sz="1800" kern="100" dirty="0">
              <a:effectLst/>
              <a:latin typeface="Bodoni MT" panose="020706030806060202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s-PE" sz="1800" b="1" i="1" kern="1200" dirty="0">
                <a:solidFill>
                  <a:srgbClr val="FF0000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APELLIDO :</a:t>
            </a:r>
            <a:r>
              <a:rPr lang="es-PE" sz="1800" b="1" i="1" kern="1200" dirty="0">
                <a:effectLst/>
                <a:latin typeface="Bodoni MT" panose="02070603080606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Arbulú Lucero</a:t>
            </a:r>
            <a:endParaRPr lang="es-PE" sz="1800" kern="100" dirty="0">
              <a:effectLst/>
              <a:latin typeface="Bodoni MT" panose="020706030806060202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s-PE" sz="1800" b="1" i="1" kern="1200" dirty="0">
                <a:solidFill>
                  <a:srgbClr val="FF0000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CARRERA</a:t>
            </a:r>
            <a:r>
              <a:rPr lang="es-PE" sz="1800" b="1" i="1" kern="1200" dirty="0">
                <a:solidFill>
                  <a:srgbClr val="00B050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PE" sz="1800" b="1" i="1" kern="1200" dirty="0">
                <a:effectLst/>
                <a:latin typeface="Bodoni MT" panose="02070603080606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Arquitectura de Plataformas Y Servicios de Tecnología de la Información </a:t>
            </a:r>
            <a:endParaRPr lang="es-PE" sz="1800" kern="100" dirty="0">
              <a:effectLst/>
              <a:latin typeface="Bodoni MT" panose="020706030806060202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s-PE" sz="1800" b="1" i="1" kern="1200" dirty="0">
                <a:solidFill>
                  <a:srgbClr val="FF0000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TURNO:</a:t>
            </a:r>
            <a:r>
              <a:rPr lang="es-PE" sz="1800" b="1" i="1" kern="1200" dirty="0">
                <a:solidFill>
                  <a:srgbClr val="002060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PE" sz="1800" b="1" i="1" kern="1200" dirty="0">
                <a:solidFill>
                  <a:srgbClr val="000000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1800" b="1" i="1" kern="1200" dirty="0">
                <a:effectLst/>
                <a:latin typeface="Bodoni MT" panose="02070603080606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Noche</a:t>
            </a:r>
            <a:endParaRPr lang="es-PE" sz="1800" kern="100" dirty="0">
              <a:effectLst/>
              <a:latin typeface="Bodoni MT" panose="020706030806060202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s-PE" sz="1800" b="1" i="1" kern="1200" dirty="0">
                <a:solidFill>
                  <a:srgbClr val="FF0000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TEMA: </a:t>
            </a:r>
            <a:r>
              <a:rPr lang="es-PE" sz="1800" b="1" i="1" kern="1200" dirty="0">
                <a:effectLst/>
                <a:latin typeface="Bodoni MT" panose="02070603080606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 Proyecto Botica Lucerito</a:t>
            </a:r>
            <a:endParaRPr lang="es-PE" sz="1800" kern="100" dirty="0">
              <a:effectLst/>
              <a:latin typeface="Bodoni MT" panose="020706030806060202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s-PE" sz="1800" b="1" i="1" kern="1200" dirty="0">
                <a:solidFill>
                  <a:srgbClr val="FF0000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</a:t>
            </a:r>
            <a:r>
              <a:rPr lang="es-PE" sz="1800" b="1" i="1" kern="1200" dirty="0">
                <a:solidFill>
                  <a:srgbClr val="FFFF00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s-PE" sz="1800" b="1" i="1" kern="1200" dirty="0">
                <a:effectLst/>
                <a:latin typeface="Bodoni MT" panose="02070603080606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Titulación </a:t>
            </a:r>
            <a:endParaRPr lang="es-PE" sz="1800" kern="100" dirty="0">
              <a:effectLst/>
              <a:latin typeface="Bodoni MT" panose="020706030806060202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s-PE" sz="1800" b="1" i="1" kern="1200" dirty="0">
                <a:solidFill>
                  <a:srgbClr val="FF0000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PROFESOR:</a:t>
            </a:r>
            <a:r>
              <a:rPr lang="es-PE" sz="1800" b="1" i="1" kern="1200" dirty="0">
                <a:solidFill>
                  <a:srgbClr val="000000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1800" b="1" i="1" kern="1200" dirty="0">
                <a:solidFill>
                  <a:srgbClr val="000000"/>
                </a:solidFill>
                <a:effectLst/>
                <a:latin typeface="Bodoni MT" panose="02070603080606020203" pitchFamily="18" charset="0"/>
                <a:ea typeface="Times New Roman" panose="02020603050405020304" pitchFamily="18" charset="0"/>
                <a:cs typeface="Open Sans" panose="020B0606030504020204" pitchFamily="34" charset="0"/>
              </a:rPr>
              <a:t> </a:t>
            </a:r>
            <a:r>
              <a:rPr lang="es-PE" sz="1800" b="1" i="1" kern="1200" dirty="0">
                <a:effectLst/>
                <a:latin typeface="Bodoni MT" panose="02070603080606020203" pitchFamily="18" charset="0"/>
                <a:ea typeface="Times New Roman" panose="02020603050405020304" pitchFamily="18" charset="0"/>
                <a:cs typeface="Open Sans" panose="020B0606030504020204" pitchFamily="34" charset="0"/>
              </a:rPr>
              <a:t>Abel Chingo Tello</a:t>
            </a:r>
            <a:endParaRPr lang="es-PE" sz="1800" kern="100" dirty="0">
              <a:effectLst/>
              <a:latin typeface="Bodoni MT" panose="020706030806060202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B2C4C97-E818-A9E9-9C64-C2F917D9B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6851054" y="1032145"/>
            <a:ext cx="5177517" cy="509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0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F88D6-49D6-AF5B-8289-D3DC0ED9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23" y="609600"/>
            <a:ext cx="4627084" cy="1098014"/>
          </a:xfrm>
        </p:spPr>
        <p:txBody>
          <a:bodyPr>
            <a:normAutofit fontScale="90000"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Descripción de mi proyecto</a:t>
            </a:r>
            <a:endParaRPr lang="es-PE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B18E3E-CDBC-1B2D-F8CC-2730BBD2D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8720" y="428516"/>
            <a:ext cx="4185618" cy="776243"/>
          </a:xfrm>
        </p:spPr>
        <p:txBody>
          <a:bodyPr/>
          <a:lstStyle/>
          <a:p>
            <a:r>
              <a:rPr lang="es-PE" dirty="0">
                <a:solidFill>
                  <a:srgbClr val="7030A0"/>
                </a:solidFill>
              </a:rPr>
              <a:t>Características</a:t>
            </a:r>
            <a:r>
              <a:rPr lang="es-PE" dirty="0"/>
              <a:t> 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49CCB9D6-AC0E-15E0-D990-2C3C7DB60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1523" y="2280492"/>
            <a:ext cx="4519402" cy="37608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1800" i="1" dirty="0">
                <a:latin typeface="Bodoni MT" panose="02070603080606020203" pitchFamily="18" charset="0"/>
              </a:rPr>
              <a:t>En el proyecto botica  he realizado una aplicación escritorio  que cuenta con los servicios de ventas de medicamentos ; registros de clientes ; facturación ; diseñado para mejor el inventario de los productos o precios  mas cómodos ; y en la actualidad algunas boticas no tiene implementación</a:t>
            </a:r>
            <a:r>
              <a:rPr lang="es-ES" i="1" dirty="0">
                <a:latin typeface="Bodoni MT" panose="02070603080606020203" pitchFamily="18" charset="0"/>
              </a:rPr>
              <a:t> de  un sistema ; seria una ayuda al publico que quiere adquirir el sistema </a:t>
            </a:r>
            <a:endParaRPr lang="es-ES" sz="1800" i="1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9AA2E1-8D94-B046-6232-136BD8320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0075" y="1501049"/>
            <a:ext cx="5862383" cy="45403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rgbClr val="002060"/>
                </a:solidFill>
                <a:latin typeface="Bodoni MT" panose="02070603080606020203" pitchFamily="18" charset="0"/>
              </a:rPr>
              <a:t>Backend:</a:t>
            </a:r>
          </a:p>
          <a:p>
            <a:pPr marL="0" indent="0">
              <a:buNone/>
            </a:pPr>
            <a:r>
              <a:rPr lang="es-ES" sz="1800" dirty="0">
                <a:latin typeface="Bodoni MT" panose="02070603080606020203" pitchFamily="18" charset="0"/>
              </a:rPr>
              <a:t>-gestor utlizado para  de bases de datos (xampp) : localhost</a:t>
            </a:r>
          </a:p>
          <a:p>
            <a:pPr marL="0" indent="0">
              <a:buNone/>
            </a:pPr>
            <a:r>
              <a:rPr lang="es-ES" sz="1800" dirty="0">
                <a:latin typeface="Bodoni MT" panose="02070603080606020203" pitchFamily="18" charset="0"/>
              </a:rPr>
              <a:t>-utilizado (jdk 13.1 y netbeans 17)</a:t>
            </a:r>
          </a:p>
          <a:p>
            <a:pPr marL="0" indent="0">
              <a:buNone/>
            </a:pPr>
            <a:r>
              <a:rPr lang="es-ES" sz="1800" dirty="0">
                <a:latin typeface="Bodoni MT" panose="02070603080606020203" pitchFamily="18" charset="0"/>
              </a:rPr>
              <a:t>-Servicio (glassfish)</a:t>
            </a:r>
          </a:p>
          <a:p>
            <a:pPr marL="0" indent="0">
              <a:buNone/>
            </a:pPr>
            <a:r>
              <a:rPr lang="es-ES" sz="1500" dirty="0">
                <a:solidFill>
                  <a:srgbClr val="00B0F0"/>
                </a:solidFill>
                <a:latin typeface="Bodoni MT" panose="02070603080606020203" pitchFamily="18" charset="0"/>
              </a:rPr>
              <a:t> </a:t>
            </a:r>
            <a:r>
              <a:rPr lang="es-ES" sz="1500" b="1" dirty="0">
                <a:solidFill>
                  <a:srgbClr val="002060"/>
                </a:solidFill>
                <a:latin typeface="Bodoni MT" panose="02070603080606020203" pitchFamily="18" charset="0"/>
              </a:rPr>
              <a:t>FROND END</a:t>
            </a:r>
          </a:p>
          <a:p>
            <a:pPr>
              <a:buFontTx/>
              <a:buChar char="-"/>
            </a:pPr>
            <a:r>
              <a:rPr lang="es-ES" sz="1700" dirty="0">
                <a:latin typeface="Bodoni MT" panose="02070603080606020203" pitchFamily="18" charset="0"/>
              </a:rPr>
              <a:t>css utilizados (colores , forma de diseño , )</a:t>
            </a:r>
          </a:p>
          <a:p>
            <a:pPr>
              <a:buFontTx/>
              <a:buChar char="-"/>
            </a:pPr>
            <a:r>
              <a:rPr lang="es-ES" sz="1700" dirty="0">
                <a:latin typeface="Bodoni MT" panose="02070603080606020203" pitchFamily="18" charset="0"/>
              </a:rPr>
              <a:t>-como va ser la utilidad de los usuarios.</a:t>
            </a:r>
          </a:p>
          <a:p>
            <a:pPr>
              <a:buFontTx/>
              <a:buChar char="-"/>
            </a:pPr>
            <a:r>
              <a:rPr lang="es-ES" sz="1900" dirty="0">
                <a:latin typeface="Bodoni MT" panose="02070603080606020203" pitchFamily="18" charset="0"/>
              </a:rPr>
              <a:t>Otra características por ejemplo :</a:t>
            </a:r>
          </a:p>
          <a:p>
            <a:r>
              <a:rPr lang="es-ES" sz="2200" dirty="0">
                <a:latin typeface="Bodoni MT" panose="02070603080606020203" pitchFamily="18" charset="0"/>
              </a:rPr>
              <a:t>producto viene en caja y tiene 20 pastillas</a:t>
            </a:r>
          </a:p>
          <a:p>
            <a:r>
              <a:rPr lang="es-ES" sz="2200" dirty="0">
                <a:latin typeface="Bodoni MT" panose="02070603080606020203" pitchFamily="18" charset="0"/>
              </a:rPr>
              <a:t>relación de clientes</a:t>
            </a:r>
          </a:p>
          <a:p>
            <a:r>
              <a:rPr lang="es-PE" sz="2200" dirty="0">
                <a:latin typeface="Bodoni MT" panose="02070603080606020203" pitchFamily="18" charset="0"/>
              </a:rPr>
              <a:t>compras y ventas</a:t>
            </a:r>
          </a:p>
          <a:p>
            <a:r>
              <a:rPr lang="es-PE" sz="2200" dirty="0">
                <a:latin typeface="Bodoni MT" panose="02070603080606020203" pitchFamily="18" charset="0"/>
              </a:rPr>
              <a:t>boleta y formas de pago</a:t>
            </a:r>
          </a:p>
          <a:p>
            <a:endParaRPr lang="es-PE" dirty="0"/>
          </a:p>
        </p:txBody>
      </p:sp>
      <p:sp>
        <p:nvSpPr>
          <p:cNvPr id="8" name="AutoShape 2" descr="Welcome to Apache NetBeans">
            <a:extLst>
              <a:ext uri="{FF2B5EF4-FFF2-40B4-BE49-F238E27FC236}">
                <a16:creationId xmlns:a16="http://schemas.microsoft.com/office/drawing/2014/main" id="{9CC093A1-8FB6-10BD-7158-B57F729B9F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153438C-1121-2617-7916-E932E8030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88" t="36700" r="22694" b="18286"/>
          <a:stretch/>
        </p:blipFill>
        <p:spPr bwMode="auto">
          <a:xfrm>
            <a:off x="346237" y="4025678"/>
            <a:ext cx="4435083" cy="27221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1639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08B0E-0E3D-5D11-3C68-1AC776B0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0337"/>
            <a:ext cx="8596668" cy="749147"/>
          </a:xfrm>
        </p:spPr>
        <p:txBody>
          <a:bodyPr>
            <a:normAutofit fontScale="90000"/>
          </a:bodyPr>
          <a:lstStyle/>
          <a:p>
            <a:r>
              <a:rPr lang="es-PE" dirty="0">
                <a:solidFill>
                  <a:srgbClr val="FF0000"/>
                </a:solidFill>
              </a:rPr>
              <a:t>Diagrama de actividades mi proyect</a:t>
            </a:r>
            <a:br>
              <a:rPr lang="es-PE" dirty="0">
                <a:solidFill>
                  <a:srgbClr val="FF0000"/>
                </a:solidFill>
              </a:rPr>
            </a:br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8E9029F-EAC7-7115-41E3-C3463F1D9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213" t="31446" r="695" b="9971"/>
          <a:stretch/>
        </p:blipFill>
        <p:spPr bwMode="auto">
          <a:xfrm>
            <a:off x="242371" y="1123720"/>
            <a:ext cx="11534660" cy="52440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7581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4B6CB58-FEC8-6DA5-DB0B-D3A89020F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0" t="40375" r="-1040" b="4486"/>
          <a:stretch/>
        </p:blipFill>
        <p:spPr bwMode="auto">
          <a:xfrm>
            <a:off x="683046" y="484742"/>
            <a:ext cx="10884665" cy="59161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9621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C1F7694-8BB7-5A27-44E8-D8756D2DE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63" y="372072"/>
            <a:ext cx="11519971" cy="603974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4AD9A2AC-261A-C0E4-9369-292CCF859CE1}"/>
              </a:ext>
            </a:extLst>
          </p:cNvPr>
          <p:cNvSpPr/>
          <p:nvPr/>
        </p:nvSpPr>
        <p:spPr>
          <a:xfrm>
            <a:off x="1035585" y="1277957"/>
            <a:ext cx="3216925" cy="1344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rgbClr val="0070C0"/>
                </a:solidFill>
                <a:latin typeface="Bodoni MT" panose="02070603080606020203" pitchFamily="18" charset="0"/>
              </a:rPr>
              <a:t>Diagrama  de bases de  datos (uml)</a:t>
            </a:r>
          </a:p>
        </p:txBody>
      </p:sp>
    </p:spTree>
    <p:extLst>
      <p:ext uri="{BB962C8B-B14F-4D97-AF65-F5344CB8AC3E}">
        <p14:creationId xmlns:p14="http://schemas.microsoft.com/office/powerpoint/2010/main" val="68931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77C4CE3-7513-CED7-D686-0506BEB2F29F}"/>
              </a:ext>
            </a:extLst>
          </p:cNvPr>
          <p:cNvSpPr txBox="1"/>
          <p:nvPr/>
        </p:nvSpPr>
        <p:spPr>
          <a:xfrm>
            <a:off x="418639" y="2134385"/>
            <a:ext cx="83507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800" dirty="0">
                <a:latin typeface="Bodoni MT" panose="02070603080606020203" pitchFamily="18" charset="0"/>
              </a:rPr>
              <a:t>https://github.com/susanaarbu/proyectobotica.git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EB8E959-95BF-E757-3C10-188235E5658F}"/>
              </a:ext>
            </a:extLst>
          </p:cNvPr>
          <p:cNvSpPr/>
          <p:nvPr/>
        </p:nvSpPr>
        <p:spPr>
          <a:xfrm>
            <a:off x="2511843" y="495761"/>
            <a:ext cx="44948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El Link del Repositorio GITHUB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D7EC1BE-FA50-935C-D34C-20D94003C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076" y="3280861"/>
            <a:ext cx="4616069" cy="26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D64B044-9BCC-7864-A4D2-99A18AF3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19" y="1057620"/>
            <a:ext cx="10721942" cy="533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384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216</Words>
  <Application>Microsoft Office PowerPoint</Application>
  <PresentationFormat>Panorámica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Bodoni MT</vt:lpstr>
      <vt:lpstr>Trebuchet MS</vt:lpstr>
      <vt:lpstr>Wingdings 3</vt:lpstr>
      <vt:lpstr>Faceta</vt:lpstr>
      <vt:lpstr>Presentación de PowerPoint</vt:lpstr>
      <vt:lpstr>Descripción de mi proyecto</vt:lpstr>
      <vt:lpstr>Diagrama de actividades mi proyect 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Israel</dc:creator>
  <cp:lastModifiedBy>Israel</cp:lastModifiedBy>
  <cp:revision>4</cp:revision>
  <dcterms:created xsi:type="dcterms:W3CDTF">2023-03-29T20:12:09Z</dcterms:created>
  <dcterms:modified xsi:type="dcterms:W3CDTF">2023-03-29T20:52:09Z</dcterms:modified>
</cp:coreProperties>
</file>