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288FA-AA4E-4AD5-BADF-71F3BE656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/>
              <a:t>Github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B82FD-E388-41F6-ADCD-2FC554B22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92352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Marco</vt:lpstr>
      <vt:lpstr>Ramas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 Github</dc:title>
  <dc:creator>usuario fadp</dc:creator>
  <cp:lastModifiedBy>usuario fadp</cp:lastModifiedBy>
  <cp:revision>1</cp:revision>
  <dcterms:created xsi:type="dcterms:W3CDTF">2020-02-18T21:43:27Z</dcterms:created>
  <dcterms:modified xsi:type="dcterms:W3CDTF">2020-02-18T21:43:46Z</dcterms:modified>
</cp:coreProperties>
</file>