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ur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ura-regular.fntdata"/><Relationship Id="rId14" Type="http://schemas.openxmlformats.org/officeDocument/2006/relationships/slide" Target="slides/slide9.xml"/><Relationship Id="rId16" Type="http://schemas.openxmlformats.org/officeDocument/2006/relationships/font" Target="fonts/Ju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1b1ea9f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1b1ea9f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1b1ea9f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1b1ea9f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b1ea9f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1b1ea9f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b1ea9f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1b1ea9f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b1ea9f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1b1ea9f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b1ea9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1b1ea9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b1ea9f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b1ea9f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BA1HGFhkYLocaBuhm6HH1DLsCf6UFfdt/view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B5-JxMYH1tcNUCiEjNcPBMEKlqZzZ1vR/view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B4QbV7zbt_Gh5b3ZGplX347mxAnGagPJ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B3wIKd4Hrb0nxWDeXbQxwUYgQ_nPs-0o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20637" y="384312"/>
            <a:ext cx="9024063" cy="13053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Classically Verifiable Quantum Advantage from a Computational Bell Test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2926500" y="2385391"/>
            <a:ext cx="6118200" cy="1446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Aadhithya Sankaranarayanan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Shyam Sunder Murugesan Sellammal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Susana Rivera Vergara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Name:Quanx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" y="4774152"/>
            <a:ext cx="9123352" cy="3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/>
          <p:nvPr/>
        </p:nvSpPr>
        <p:spPr>
          <a:xfrm>
            <a:off x="3098778" y="2123781"/>
            <a:ext cx="611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baseline="3000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682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6825" y="572700"/>
            <a:ext cx="40515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Classically Verifiable Quantum Advantage from a Computational Bell Test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quantum computers outperform classical ones for specific tasks?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concept is termed quantum computational advantage.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propose an interactive protocol for demonstrating quantum computational advantage, which is efficiently verifiable by classical means.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1800" y="572712"/>
            <a:ext cx="4391574" cy="38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572000" y="4540875"/>
            <a:ext cx="45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Kahanamoku-Meyer, G.D., Choi, S., Vazirani, U.V. and Yao, N.Y., 2022. Classically verifiable quantum advantage from a computational Bell test.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Nature Physics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18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(8), pp.918-924.</a:t>
            </a:r>
            <a:endParaRPr sz="800"/>
          </a:p>
        </p:txBody>
      </p:sp>
      <p:pic>
        <p:nvPicPr>
          <p:cNvPr id="64" name="Google Shape;64;p13" title="Slide 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9000" y="57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Project Solution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0" y="486175"/>
            <a:ext cx="9144000" cy="4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572000" y="486175"/>
            <a:ext cx="4435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1.The primary goal is to demonstrate quantum computational advantage using an interactive protocol that employs trapdoor claw-free functions (TCFs). 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2.This approach links to Bell’s inequality, reducing the need for complex cryptographic properties while maintaining efficient verifiability.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3304525"/>
            <a:ext cx="443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by: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Log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create TCF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circuit to implement x^2 mod N using doubly-Controlled phase rotation gates of angle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4712400"/>
            <a:ext cx="45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Kahanamoku-Meyer, G.D., Choi, S., Vazirani, U.V. and Yao, N.Y., 2022. Classically verifiable quantum advantage from a computational Bell test.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Nature Physics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18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(8), pp.918-924.</a:t>
            </a:r>
            <a:endParaRPr sz="8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5" y="561975"/>
            <a:ext cx="4200525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slide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0100" y="5727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b="1" lang="en" sz="2666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0" y="5727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 you achieve your desired results? What were your success metrics? How did your project make an impact on the current field of Quantum Science?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Yes, we were able make the phase circuit for x^mod N.We managed to apply gate and qubit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circuit. Our project will efficiently find the quantum advantage over classical computers. It will be helpful for polynomial or super-polynomial Quantum speed-ups.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4242"/>
              </a:solidFill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 title="slide3 final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675" y="3342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b="1" lang="en" sz="2666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466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50" y="263050"/>
            <a:ext cx="4113600" cy="43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50" y="490225"/>
            <a:ext cx="4545125" cy="32247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55025" y="3926925"/>
            <a:ext cx="41922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43275" y="3879925"/>
            <a:ext cx="4428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circuit for x^2 mod 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974250" y="4654700"/>
            <a:ext cx="3918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Discrete Log for TCF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for Phase circuit 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0" y="733675"/>
            <a:ext cx="3910450" cy="43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625" y="572700"/>
            <a:ext cx="3998624" cy="4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/>
              <a:t>Qubit Number Optimized Circuit</a:t>
            </a:r>
            <a:endParaRPr b="1" sz="2300"/>
          </a:p>
          <a:p>
            <a:pPr indent="0" lvl="0" marL="0" rtl="0" algn="l">
              <a:lnSpc>
                <a:spcPct val="1375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0" y="877200"/>
            <a:ext cx="8892700" cy="3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Gate Number Optimized Circuit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25" y="704300"/>
            <a:ext cx="8236600" cy="4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b="1" lang="en" sz="2666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0" y="506600"/>
            <a:ext cx="91440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Karatsuba Algorithm( Classical multiplication algorithm) can be implemented in quantum circuits for increasing efficiency of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these method for application such as certifiable random number generation,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Limitation faced in current work are: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8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65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A. Time and hardware resources available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b.Calculation fidelity and plotting graph option were not available in native qmod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494" y="0"/>
            <a:ext cx="3491802" cy="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81850" y="4168825"/>
            <a:ext cx="835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Reference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Kahanamoku-Meyer, G.D., Choi, S., Vazirani, U.V. and Yao, N.Y., 2022. Classically verifiable quantum advantage from a computational Bell test.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Nature Physics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18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(8), pp.918-924.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6" name="Google Shape;126;p20" title="slide 4 confirm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35174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