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3"/>
  </p:normalViewPr>
  <p:slideViewPr>
    <p:cSldViewPr snapToGrid="0" snapToObjects="1">
      <p:cViewPr>
        <p:scale>
          <a:sx n="149" d="100"/>
          <a:sy n="149" d="100"/>
        </p:scale>
        <p:origin x="5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4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3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6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25B9-A838-5F4C-AE2E-8E44C9D678D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1A100-6EB3-924A-87F9-1D187593E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66304-1282-F849-9E8A-F62693CEDA1F}"/>
              </a:ext>
            </a:extLst>
          </p:cNvPr>
          <p:cNvSpPr/>
          <p:nvPr/>
        </p:nvSpPr>
        <p:spPr>
          <a:xfrm>
            <a:off x="713984" y="501043"/>
            <a:ext cx="7716032" cy="1091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90346-5FDB-F048-828D-D3386F8A5AFA}"/>
              </a:ext>
            </a:extLst>
          </p:cNvPr>
          <p:cNvSpPr/>
          <p:nvPr/>
        </p:nvSpPr>
        <p:spPr>
          <a:xfrm>
            <a:off x="713984" y="1592894"/>
            <a:ext cx="7716032" cy="4081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96218-3269-6749-8070-1117E73A326D}"/>
              </a:ext>
            </a:extLst>
          </p:cNvPr>
          <p:cNvSpPr/>
          <p:nvPr/>
        </p:nvSpPr>
        <p:spPr>
          <a:xfrm>
            <a:off x="713984" y="5674291"/>
            <a:ext cx="7716032" cy="557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AAD50-F9FA-9648-A3AC-27440C001A95}"/>
              </a:ext>
            </a:extLst>
          </p:cNvPr>
          <p:cNvSpPr txBox="1"/>
          <p:nvPr/>
        </p:nvSpPr>
        <p:spPr>
          <a:xfrm>
            <a:off x="989556" y="855946"/>
            <a:ext cx="1954060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D892C-99BA-D24C-AAA5-195070292982}"/>
              </a:ext>
            </a:extLst>
          </p:cNvPr>
          <p:cNvSpPr txBox="1"/>
          <p:nvPr/>
        </p:nvSpPr>
        <p:spPr>
          <a:xfrm>
            <a:off x="5185776" y="922948"/>
            <a:ext cx="260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Homepage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u="sng" dirty="0">
                <a:solidFill>
                  <a:srgbClr val="0070C0"/>
                </a:solidFill>
              </a:rPr>
              <a:t>About</a:t>
            </a:r>
            <a:r>
              <a:rPr lang="en-US" sz="1200" dirty="0">
                <a:solidFill>
                  <a:srgbClr val="0070C0"/>
                </a:solidFill>
              </a:rPr>
              <a:t>	          </a:t>
            </a:r>
            <a:r>
              <a:rPr lang="en-US" sz="1200" u="sng" dirty="0">
                <a:solidFill>
                  <a:srgbClr val="0070C0"/>
                </a:solidFill>
              </a:rPr>
              <a:t>Contact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/>
              <a:t>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8261D-6ADA-C34E-95D4-B80332CD85E2}"/>
              </a:ext>
            </a:extLst>
          </p:cNvPr>
          <p:cNvSpPr txBox="1"/>
          <p:nvPr/>
        </p:nvSpPr>
        <p:spPr>
          <a:xfrm>
            <a:off x="989556" y="5814495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Footer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B27C5F-3632-EA44-AE9D-7EB9A6BCB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63342"/>
              </p:ext>
            </p:extLst>
          </p:nvPr>
        </p:nvGraphicFramePr>
        <p:xfrm>
          <a:off x="1311057" y="2834077"/>
          <a:ext cx="6480130" cy="168426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16054">
                  <a:extLst>
                    <a:ext uri="{9D8B030D-6E8A-4147-A177-3AD203B41FA5}">
                      <a16:colId xmlns:a16="http://schemas.microsoft.com/office/drawing/2014/main" val="3337661094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489508839"/>
                    </a:ext>
                  </a:extLst>
                </a:gridCol>
                <a:gridCol w="1174045">
                  <a:extLst>
                    <a:ext uri="{9D8B030D-6E8A-4147-A177-3AD203B41FA5}">
                      <a16:colId xmlns:a16="http://schemas.microsoft.com/office/drawing/2014/main" val="465720287"/>
                    </a:ext>
                  </a:extLst>
                </a:gridCol>
                <a:gridCol w="1099072">
                  <a:extLst>
                    <a:ext uri="{9D8B030D-6E8A-4147-A177-3AD203B41FA5}">
                      <a16:colId xmlns:a16="http://schemas.microsoft.com/office/drawing/2014/main" val="3974072745"/>
                    </a:ext>
                  </a:extLst>
                </a:gridCol>
                <a:gridCol w="1296026">
                  <a:extLst>
                    <a:ext uri="{9D8B030D-6E8A-4147-A177-3AD203B41FA5}">
                      <a16:colId xmlns:a16="http://schemas.microsoft.com/office/drawing/2014/main" val="375865719"/>
                    </a:ext>
                  </a:extLst>
                </a:gridCol>
              </a:tblGrid>
              <a:tr h="421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Page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Body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29090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</a:rPr>
                        <a:t>Homepage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 Content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Jane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2019-11-15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294821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</a:rPr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 Content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2019-11-15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841719"/>
                  </a:ext>
                </a:extLst>
              </a:tr>
              <a:tr h="421066"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</a:rPr>
                        <a:t>Contact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 Content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2019-11-15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464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3B9CE6B-B8FF-A544-AFBC-75F5426CEB2A}"/>
              </a:ext>
            </a:extLst>
          </p:cNvPr>
          <p:cNvSpPr/>
          <p:nvPr/>
        </p:nvSpPr>
        <p:spPr>
          <a:xfrm>
            <a:off x="1966586" y="2480878"/>
            <a:ext cx="1390389" cy="2254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34AFA-3618-5349-97A8-F4498964626C}"/>
              </a:ext>
            </a:extLst>
          </p:cNvPr>
          <p:cNvSpPr txBox="1"/>
          <p:nvPr/>
        </p:nvSpPr>
        <p:spPr>
          <a:xfrm>
            <a:off x="1311057" y="2455113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5E036E-148B-1C42-94A3-9E574A293AF6}"/>
              </a:ext>
            </a:extLst>
          </p:cNvPr>
          <p:cNvSpPr/>
          <p:nvPr/>
        </p:nvSpPr>
        <p:spPr>
          <a:xfrm>
            <a:off x="3475354" y="2507423"/>
            <a:ext cx="638827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Submit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AE8A38-4FCF-E347-8CA3-BB8FA80F4A87}"/>
              </a:ext>
            </a:extLst>
          </p:cNvPr>
          <p:cNvSpPr/>
          <p:nvPr/>
        </p:nvSpPr>
        <p:spPr>
          <a:xfrm>
            <a:off x="1417218" y="2152211"/>
            <a:ext cx="870869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New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441C9-D711-AD42-BDA9-BA8A20A9DC0E}"/>
              </a:ext>
            </a:extLst>
          </p:cNvPr>
          <p:cNvSpPr txBox="1"/>
          <p:nvPr/>
        </p:nvSpPr>
        <p:spPr>
          <a:xfrm>
            <a:off x="1311057" y="1733877"/>
            <a:ext cx="195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Pages</a:t>
            </a:r>
          </a:p>
        </p:txBody>
      </p:sp>
    </p:spTree>
    <p:extLst>
      <p:ext uri="{BB962C8B-B14F-4D97-AF65-F5344CB8AC3E}">
        <p14:creationId xmlns:p14="http://schemas.microsoft.com/office/powerpoint/2010/main" val="57607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66304-1282-F849-9E8A-F62693CEDA1F}"/>
              </a:ext>
            </a:extLst>
          </p:cNvPr>
          <p:cNvSpPr/>
          <p:nvPr/>
        </p:nvSpPr>
        <p:spPr>
          <a:xfrm>
            <a:off x="713984" y="501043"/>
            <a:ext cx="7716032" cy="1091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90346-5FDB-F048-828D-D3386F8A5AFA}"/>
              </a:ext>
            </a:extLst>
          </p:cNvPr>
          <p:cNvSpPr/>
          <p:nvPr/>
        </p:nvSpPr>
        <p:spPr>
          <a:xfrm>
            <a:off x="713984" y="1592894"/>
            <a:ext cx="7716032" cy="4081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96218-3269-6749-8070-1117E73A326D}"/>
              </a:ext>
            </a:extLst>
          </p:cNvPr>
          <p:cNvSpPr/>
          <p:nvPr/>
        </p:nvSpPr>
        <p:spPr>
          <a:xfrm>
            <a:off x="713984" y="5674291"/>
            <a:ext cx="7716032" cy="557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AAD50-F9FA-9648-A3AC-27440C001A95}"/>
              </a:ext>
            </a:extLst>
          </p:cNvPr>
          <p:cNvSpPr txBox="1"/>
          <p:nvPr/>
        </p:nvSpPr>
        <p:spPr>
          <a:xfrm>
            <a:off x="989556" y="855946"/>
            <a:ext cx="1954060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D892C-99BA-D24C-AAA5-195070292982}"/>
              </a:ext>
            </a:extLst>
          </p:cNvPr>
          <p:cNvSpPr txBox="1"/>
          <p:nvPr/>
        </p:nvSpPr>
        <p:spPr>
          <a:xfrm>
            <a:off x="5185776" y="922948"/>
            <a:ext cx="260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Homepage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u="sng" dirty="0">
                <a:solidFill>
                  <a:srgbClr val="0070C0"/>
                </a:solidFill>
              </a:rPr>
              <a:t>About</a:t>
            </a:r>
            <a:r>
              <a:rPr lang="en-US" sz="1200" dirty="0">
                <a:solidFill>
                  <a:srgbClr val="0070C0"/>
                </a:solidFill>
              </a:rPr>
              <a:t>	          </a:t>
            </a:r>
            <a:r>
              <a:rPr lang="en-US" sz="1200" u="sng" dirty="0">
                <a:solidFill>
                  <a:srgbClr val="0070C0"/>
                </a:solidFill>
              </a:rPr>
              <a:t>Contact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/>
              <a:t>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8261D-6ADA-C34E-95D4-B80332CD85E2}"/>
              </a:ext>
            </a:extLst>
          </p:cNvPr>
          <p:cNvSpPr txBox="1"/>
          <p:nvPr/>
        </p:nvSpPr>
        <p:spPr>
          <a:xfrm>
            <a:off x="989556" y="5814495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AE8A38-4FCF-E347-8CA3-BB8FA80F4A87}"/>
              </a:ext>
            </a:extLst>
          </p:cNvPr>
          <p:cNvSpPr/>
          <p:nvPr/>
        </p:nvSpPr>
        <p:spPr>
          <a:xfrm>
            <a:off x="6683571" y="1785410"/>
            <a:ext cx="1107618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Back to List Pages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89F25-5F8F-7948-B5F2-4805D738F775}"/>
              </a:ext>
            </a:extLst>
          </p:cNvPr>
          <p:cNvSpPr txBox="1"/>
          <p:nvPr/>
        </p:nvSpPr>
        <p:spPr>
          <a:xfrm>
            <a:off x="1311057" y="1732697"/>
            <a:ext cx="250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Details for Homepage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614B5-6634-F24E-A256-A58C94A9F76D}"/>
              </a:ext>
            </a:extLst>
          </p:cNvPr>
          <p:cNvSpPr txBox="1"/>
          <p:nvPr/>
        </p:nvSpPr>
        <p:spPr>
          <a:xfrm>
            <a:off x="1311057" y="2127732"/>
            <a:ext cx="42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Page Title: Homepage</a:t>
            </a:r>
          </a:p>
          <a:p>
            <a:r>
              <a:rPr lang="en-US" sz="1200" dirty="0"/>
              <a:t>Body Content: Body Content 1</a:t>
            </a:r>
          </a:p>
          <a:p>
            <a:r>
              <a:rPr lang="en-US" sz="1200" dirty="0"/>
              <a:t>Author: Jane Doe</a:t>
            </a:r>
          </a:p>
          <a:p>
            <a:r>
              <a:rPr lang="en-US" sz="1200" dirty="0"/>
              <a:t>Published: Yes</a:t>
            </a:r>
          </a:p>
          <a:p>
            <a:r>
              <a:rPr lang="en-US" sz="1200" dirty="0"/>
              <a:t>Date Created: 2019-11-15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3B9FD1-1453-964E-8F9B-4C92E6C8C293}"/>
              </a:ext>
            </a:extLst>
          </p:cNvPr>
          <p:cNvSpPr/>
          <p:nvPr/>
        </p:nvSpPr>
        <p:spPr>
          <a:xfrm>
            <a:off x="1432101" y="3289563"/>
            <a:ext cx="638827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Edit Page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4E92BFE-DFCA-2349-BAE6-1440C53CAD88}"/>
              </a:ext>
            </a:extLst>
          </p:cNvPr>
          <p:cNvSpPr/>
          <p:nvPr/>
        </p:nvSpPr>
        <p:spPr>
          <a:xfrm>
            <a:off x="2271968" y="3289017"/>
            <a:ext cx="739314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Page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68FA1B-20F9-CB49-BCD6-68898E1E52AC}"/>
              </a:ext>
            </a:extLst>
          </p:cNvPr>
          <p:cNvSpPr/>
          <p:nvPr/>
        </p:nvSpPr>
        <p:spPr>
          <a:xfrm>
            <a:off x="3186893" y="3289017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Page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A3D85F-FC3C-594C-B7D1-F6EBFA7AF4FC}"/>
              </a:ext>
            </a:extLst>
          </p:cNvPr>
          <p:cNvSpPr/>
          <p:nvPr/>
        </p:nvSpPr>
        <p:spPr>
          <a:xfrm>
            <a:off x="4260739" y="3289017"/>
            <a:ext cx="796686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Clone 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76503-8B18-A94B-990A-626D2A5D83BF}"/>
              </a:ext>
            </a:extLst>
          </p:cNvPr>
          <p:cNvSpPr/>
          <p:nvPr/>
        </p:nvSpPr>
        <p:spPr>
          <a:xfrm>
            <a:off x="3657312" y="1732696"/>
            <a:ext cx="1300064" cy="14643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A134B37-80B0-8C43-9003-F39E4A9A1902}"/>
              </a:ext>
            </a:extLst>
          </p:cNvPr>
          <p:cNvSpPr/>
          <p:nvPr/>
        </p:nvSpPr>
        <p:spPr>
          <a:xfrm>
            <a:off x="3834924" y="2911676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33832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66304-1282-F849-9E8A-F62693CEDA1F}"/>
              </a:ext>
            </a:extLst>
          </p:cNvPr>
          <p:cNvSpPr/>
          <p:nvPr/>
        </p:nvSpPr>
        <p:spPr>
          <a:xfrm>
            <a:off x="713984" y="501043"/>
            <a:ext cx="7716032" cy="1091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90346-5FDB-F048-828D-D3386F8A5AFA}"/>
              </a:ext>
            </a:extLst>
          </p:cNvPr>
          <p:cNvSpPr/>
          <p:nvPr/>
        </p:nvSpPr>
        <p:spPr>
          <a:xfrm>
            <a:off x="713984" y="1592894"/>
            <a:ext cx="7716032" cy="4081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96218-3269-6749-8070-1117E73A326D}"/>
              </a:ext>
            </a:extLst>
          </p:cNvPr>
          <p:cNvSpPr/>
          <p:nvPr/>
        </p:nvSpPr>
        <p:spPr>
          <a:xfrm>
            <a:off x="713984" y="5674291"/>
            <a:ext cx="7716032" cy="557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AAD50-F9FA-9648-A3AC-27440C001A95}"/>
              </a:ext>
            </a:extLst>
          </p:cNvPr>
          <p:cNvSpPr txBox="1"/>
          <p:nvPr/>
        </p:nvSpPr>
        <p:spPr>
          <a:xfrm>
            <a:off x="989556" y="855946"/>
            <a:ext cx="1954060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D892C-99BA-D24C-AAA5-195070292982}"/>
              </a:ext>
            </a:extLst>
          </p:cNvPr>
          <p:cNvSpPr txBox="1"/>
          <p:nvPr/>
        </p:nvSpPr>
        <p:spPr>
          <a:xfrm>
            <a:off x="5185776" y="922948"/>
            <a:ext cx="260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Homepage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u="sng" dirty="0">
                <a:solidFill>
                  <a:srgbClr val="0070C0"/>
                </a:solidFill>
              </a:rPr>
              <a:t>About</a:t>
            </a:r>
            <a:r>
              <a:rPr lang="en-US" sz="1200" dirty="0">
                <a:solidFill>
                  <a:srgbClr val="0070C0"/>
                </a:solidFill>
              </a:rPr>
              <a:t>	          </a:t>
            </a:r>
            <a:r>
              <a:rPr lang="en-US" sz="1200" u="sng" dirty="0">
                <a:solidFill>
                  <a:srgbClr val="0070C0"/>
                </a:solidFill>
              </a:rPr>
              <a:t>Contact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/>
              <a:t>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8261D-6ADA-C34E-95D4-B80332CD85E2}"/>
              </a:ext>
            </a:extLst>
          </p:cNvPr>
          <p:cNvSpPr txBox="1"/>
          <p:nvPr/>
        </p:nvSpPr>
        <p:spPr>
          <a:xfrm>
            <a:off x="989556" y="5814495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AE8A38-4FCF-E347-8CA3-BB8FA80F4A87}"/>
              </a:ext>
            </a:extLst>
          </p:cNvPr>
          <p:cNvSpPr/>
          <p:nvPr/>
        </p:nvSpPr>
        <p:spPr>
          <a:xfrm>
            <a:off x="6683571" y="1785410"/>
            <a:ext cx="1107618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Back to List Pages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89F25-5F8F-7948-B5F2-4805D738F775}"/>
              </a:ext>
            </a:extLst>
          </p:cNvPr>
          <p:cNvSpPr txBox="1"/>
          <p:nvPr/>
        </p:nvSpPr>
        <p:spPr>
          <a:xfrm>
            <a:off x="1311057" y="1732697"/>
            <a:ext cx="250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Details for Homepage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614B5-6634-F24E-A256-A58C94A9F76D}"/>
              </a:ext>
            </a:extLst>
          </p:cNvPr>
          <p:cNvSpPr txBox="1"/>
          <p:nvPr/>
        </p:nvSpPr>
        <p:spPr>
          <a:xfrm>
            <a:off x="1311057" y="2127732"/>
            <a:ext cx="42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Page Title: Homepage</a:t>
            </a:r>
          </a:p>
          <a:p>
            <a:r>
              <a:rPr lang="en-US" sz="1200" dirty="0"/>
              <a:t>Body Content: Body Content 1</a:t>
            </a:r>
          </a:p>
          <a:p>
            <a:r>
              <a:rPr lang="en-US" sz="1200" dirty="0"/>
              <a:t>Author: Jane Doe</a:t>
            </a:r>
          </a:p>
          <a:p>
            <a:r>
              <a:rPr lang="en-US" sz="1200" dirty="0"/>
              <a:t>Published: Yes</a:t>
            </a:r>
          </a:p>
          <a:p>
            <a:r>
              <a:rPr lang="en-US" sz="1200" dirty="0"/>
              <a:t>Date Created: 2019-11-15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3B9FD1-1453-964E-8F9B-4C92E6C8C293}"/>
              </a:ext>
            </a:extLst>
          </p:cNvPr>
          <p:cNvSpPr/>
          <p:nvPr/>
        </p:nvSpPr>
        <p:spPr>
          <a:xfrm>
            <a:off x="1432101" y="3289563"/>
            <a:ext cx="638827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Edit Page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7B09DF-D568-174F-A81A-5371B3FA7A82}"/>
              </a:ext>
            </a:extLst>
          </p:cNvPr>
          <p:cNvSpPr/>
          <p:nvPr/>
        </p:nvSpPr>
        <p:spPr>
          <a:xfrm>
            <a:off x="2271968" y="3289017"/>
            <a:ext cx="739314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Page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FA7793B-62DF-4B49-B326-D769511976E9}"/>
              </a:ext>
            </a:extLst>
          </p:cNvPr>
          <p:cNvSpPr/>
          <p:nvPr/>
        </p:nvSpPr>
        <p:spPr>
          <a:xfrm>
            <a:off x="3186893" y="3289017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Page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9FCEAC-A60C-8141-9918-62EA6FC5379A}"/>
              </a:ext>
            </a:extLst>
          </p:cNvPr>
          <p:cNvSpPr/>
          <p:nvPr/>
        </p:nvSpPr>
        <p:spPr>
          <a:xfrm>
            <a:off x="4260739" y="3289017"/>
            <a:ext cx="796686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Clone 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B69AA-7F34-1D48-A254-30A46E1E0642}"/>
              </a:ext>
            </a:extLst>
          </p:cNvPr>
          <p:cNvSpPr/>
          <p:nvPr/>
        </p:nvSpPr>
        <p:spPr>
          <a:xfrm>
            <a:off x="3657312" y="1732696"/>
            <a:ext cx="1300064" cy="14643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C7C2B8-BD30-E54B-85D3-E896D3E14DBC}"/>
              </a:ext>
            </a:extLst>
          </p:cNvPr>
          <p:cNvSpPr/>
          <p:nvPr/>
        </p:nvSpPr>
        <p:spPr>
          <a:xfrm>
            <a:off x="3834924" y="2911676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Upload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07CE1-6C46-CE47-A759-B21E405D97ED}"/>
              </a:ext>
            </a:extLst>
          </p:cNvPr>
          <p:cNvSpPr/>
          <p:nvPr/>
        </p:nvSpPr>
        <p:spPr>
          <a:xfrm>
            <a:off x="313305" y="351305"/>
            <a:ext cx="8116711" cy="6220178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AE229510-FE51-0B4B-BC8A-B64899399D28}"/>
              </a:ext>
            </a:extLst>
          </p:cNvPr>
          <p:cNvSpPr/>
          <p:nvPr/>
        </p:nvSpPr>
        <p:spPr>
          <a:xfrm>
            <a:off x="2965158" y="1384523"/>
            <a:ext cx="3096007" cy="659113"/>
          </a:xfrm>
          <a:prstGeom prst="beve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delete?</a:t>
            </a:r>
          </a:p>
        </p:txBody>
      </p:sp>
    </p:spTree>
    <p:extLst>
      <p:ext uri="{BB962C8B-B14F-4D97-AF65-F5344CB8AC3E}">
        <p14:creationId xmlns:p14="http://schemas.microsoft.com/office/powerpoint/2010/main" val="16566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66304-1282-F849-9E8A-F62693CEDA1F}"/>
              </a:ext>
            </a:extLst>
          </p:cNvPr>
          <p:cNvSpPr/>
          <p:nvPr/>
        </p:nvSpPr>
        <p:spPr>
          <a:xfrm>
            <a:off x="713984" y="501043"/>
            <a:ext cx="7716032" cy="1091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90346-5FDB-F048-828D-D3386F8A5AFA}"/>
              </a:ext>
            </a:extLst>
          </p:cNvPr>
          <p:cNvSpPr/>
          <p:nvPr/>
        </p:nvSpPr>
        <p:spPr>
          <a:xfrm>
            <a:off x="713984" y="1592894"/>
            <a:ext cx="7716032" cy="4081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96218-3269-6749-8070-1117E73A326D}"/>
              </a:ext>
            </a:extLst>
          </p:cNvPr>
          <p:cNvSpPr/>
          <p:nvPr/>
        </p:nvSpPr>
        <p:spPr>
          <a:xfrm>
            <a:off x="713984" y="5674291"/>
            <a:ext cx="7716032" cy="557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AAD50-F9FA-9648-A3AC-27440C001A95}"/>
              </a:ext>
            </a:extLst>
          </p:cNvPr>
          <p:cNvSpPr txBox="1"/>
          <p:nvPr/>
        </p:nvSpPr>
        <p:spPr>
          <a:xfrm>
            <a:off x="989556" y="855946"/>
            <a:ext cx="1954060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D892C-99BA-D24C-AAA5-195070292982}"/>
              </a:ext>
            </a:extLst>
          </p:cNvPr>
          <p:cNvSpPr txBox="1"/>
          <p:nvPr/>
        </p:nvSpPr>
        <p:spPr>
          <a:xfrm>
            <a:off x="5185776" y="922948"/>
            <a:ext cx="260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Homepage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u="sng" dirty="0">
                <a:solidFill>
                  <a:srgbClr val="0070C0"/>
                </a:solidFill>
              </a:rPr>
              <a:t>About</a:t>
            </a:r>
            <a:r>
              <a:rPr lang="en-US" sz="1200" dirty="0">
                <a:solidFill>
                  <a:srgbClr val="0070C0"/>
                </a:solidFill>
              </a:rPr>
              <a:t>	          </a:t>
            </a:r>
            <a:r>
              <a:rPr lang="en-US" sz="1200" u="sng" dirty="0">
                <a:solidFill>
                  <a:srgbClr val="0070C0"/>
                </a:solidFill>
              </a:rPr>
              <a:t>Contact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/>
              <a:t>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8261D-6ADA-C34E-95D4-B80332CD85E2}"/>
              </a:ext>
            </a:extLst>
          </p:cNvPr>
          <p:cNvSpPr txBox="1"/>
          <p:nvPr/>
        </p:nvSpPr>
        <p:spPr>
          <a:xfrm>
            <a:off x="989556" y="5814495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9CE6B-B8FF-A544-AFBC-75F5426CEB2A}"/>
              </a:ext>
            </a:extLst>
          </p:cNvPr>
          <p:cNvSpPr/>
          <p:nvPr/>
        </p:nvSpPr>
        <p:spPr>
          <a:xfrm>
            <a:off x="1417218" y="2432200"/>
            <a:ext cx="4283671" cy="2254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34AFA-3618-5349-97A8-F4498964626C}"/>
              </a:ext>
            </a:extLst>
          </p:cNvPr>
          <p:cNvSpPr txBox="1"/>
          <p:nvPr/>
        </p:nvSpPr>
        <p:spPr>
          <a:xfrm>
            <a:off x="1311057" y="2127732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Page Title: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5E036E-148B-1C42-94A3-9E574A293AF6}"/>
              </a:ext>
            </a:extLst>
          </p:cNvPr>
          <p:cNvSpPr/>
          <p:nvPr/>
        </p:nvSpPr>
        <p:spPr>
          <a:xfrm>
            <a:off x="1432101" y="5197387"/>
            <a:ext cx="80089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Save changes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AE8A38-4FCF-E347-8CA3-BB8FA80F4A87}"/>
              </a:ext>
            </a:extLst>
          </p:cNvPr>
          <p:cNvSpPr/>
          <p:nvPr/>
        </p:nvSpPr>
        <p:spPr>
          <a:xfrm>
            <a:off x="2397862" y="5196841"/>
            <a:ext cx="739314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Delete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89F25-5F8F-7948-B5F2-4805D738F775}"/>
              </a:ext>
            </a:extLst>
          </p:cNvPr>
          <p:cNvSpPr txBox="1"/>
          <p:nvPr/>
        </p:nvSpPr>
        <p:spPr>
          <a:xfrm>
            <a:off x="1311057" y="1745618"/>
            <a:ext cx="250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 Page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3AC7809-CBC4-CE49-8D43-3EB12859A77B}"/>
              </a:ext>
            </a:extLst>
          </p:cNvPr>
          <p:cNvSpPr/>
          <p:nvPr/>
        </p:nvSpPr>
        <p:spPr>
          <a:xfrm>
            <a:off x="6683571" y="1785410"/>
            <a:ext cx="1107618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Back to List 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9C657-38D1-3F4C-ADEF-ADA1D4C7376D}"/>
              </a:ext>
            </a:extLst>
          </p:cNvPr>
          <p:cNvSpPr/>
          <p:nvPr/>
        </p:nvSpPr>
        <p:spPr>
          <a:xfrm>
            <a:off x="1417218" y="3083343"/>
            <a:ext cx="4283671" cy="8132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EA0E1-079A-D347-B305-34A8A6025A97}"/>
              </a:ext>
            </a:extLst>
          </p:cNvPr>
          <p:cNvSpPr txBox="1"/>
          <p:nvPr/>
        </p:nvSpPr>
        <p:spPr>
          <a:xfrm>
            <a:off x="1311057" y="2778876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Body Content: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9003C-7355-3645-9ADF-2927476FAE1B}"/>
              </a:ext>
            </a:extLst>
          </p:cNvPr>
          <p:cNvSpPr txBox="1"/>
          <p:nvPr/>
        </p:nvSpPr>
        <p:spPr>
          <a:xfrm>
            <a:off x="1367922" y="4769618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Publish:</a:t>
            </a:r>
          </a:p>
        </p:txBody>
      </p:sp>
      <p:sp>
        <p:nvSpPr>
          <p:cNvPr id="24" name="Bevel 23">
            <a:extLst>
              <a:ext uri="{FF2B5EF4-FFF2-40B4-BE49-F238E27FC236}">
                <a16:creationId xmlns:a16="http://schemas.microsoft.com/office/drawing/2014/main" id="{C2739337-6AC0-B34C-91BD-FE01CDB12E77}"/>
              </a:ext>
            </a:extLst>
          </p:cNvPr>
          <p:cNvSpPr/>
          <p:nvPr/>
        </p:nvSpPr>
        <p:spPr>
          <a:xfrm>
            <a:off x="2021225" y="4862115"/>
            <a:ext cx="99406" cy="105869"/>
          </a:xfrm>
          <a:prstGeom prst="bevel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6E9AC2-562A-8C4D-AA27-780A2C8A6246}"/>
              </a:ext>
            </a:extLst>
          </p:cNvPr>
          <p:cNvSpPr/>
          <p:nvPr/>
        </p:nvSpPr>
        <p:spPr>
          <a:xfrm>
            <a:off x="1434150" y="4300513"/>
            <a:ext cx="4283671" cy="2254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Jane Doe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D4A10C-C148-3048-B5EC-C315555B1A3E}"/>
              </a:ext>
            </a:extLst>
          </p:cNvPr>
          <p:cNvSpPr txBox="1"/>
          <p:nvPr/>
        </p:nvSpPr>
        <p:spPr>
          <a:xfrm>
            <a:off x="1327989" y="3996045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Author: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DE73755-C739-C449-BFA4-40FCEFEE90BA}"/>
              </a:ext>
            </a:extLst>
          </p:cNvPr>
          <p:cNvSpPr/>
          <p:nvPr/>
        </p:nvSpPr>
        <p:spPr>
          <a:xfrm>
            <a:off x="3312318" y="5196840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291F7C-1302-D04E-8F53-79E99F911D6C}"/>
              </a:ext>
            </a:extLst>
          </p:cNvPr>
          <p:cNvSpPr/>
          <p:nvPr/>
        </p:nvSpPr>
        <p:spPr>
          <a:xfrm>
            <a:off x="5935905" y="2429655"/>
            <a:ext cx="2045339" cy="2096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75FD95A-1C05-BA40-A69A-5B77B00AEE81}"/>
              </a:ext>
            </a:extLst>
          </p:cNvPr>
          <p:cNvSpPr/>
          <p:nvPr/>
        </p:nvSpPr>
        <p:spPr>
          <a:xfrm>
            <a:off x="6515678" y="4198144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34733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66304-1282-F849-9E8A-F62693CEDA1F}"/>
              </a:ext>
            </a:extLst>
          </p:cNvPr>
          <p:cNvSpPr/>
          <p:nvPr/>
        </p:nvSpPr>
        <p:spPr>
          <a:xfrm>
            <a:off x="713984" y="501043"/>
            <a:ext cx="7716032" cy="10918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90346-5FDB-F048-828D-D3386F8A5AFA}"/>
              </a:ext>
            </a:extLst>
          </p:cNvPr>
          <p:cNvSpPr/>
          <p:nvPr/>
        </p:nvSpPr>
        <p:spPr>
          <a:xfrm>
            <a:off x="713984" y="1592894"/>
            <a:ext cx="7716032" cy="4081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96218-3269-6749-8070-1117E73A326D}"/>
              </a:ext>
            </a:extLst>
          </p:cNvPr>
          <p:cNvSpPr/>
          <p:nvPr/>
        </p:nvSpPr>
        <p:spPr>
          <a:xfrm>
            <a:off x="713984" y="5674291"/>
            <a:ext cx="7716032" cy="557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AAD50-F9FA-9648-A3AC-27440C001A95}"/>
              </a:ext>
            </a:extLst>
          </p:cNvPr>
          <p:cNvSpPr txBox="1"/>
          <p:nvPr/>
        </p:nvSpPr>
        <p:spPr>
          <a:xfrm>
            <a:off x="989556" y="855946"/>
            <a:ext cx="1954060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D892C-99BA-D24C-AAA5-195070292982}"/>
              </a:ext>
            </a:extLst>
          </p:cNvPr>
          <p:cNvSpPr txBox="1"/>
          <p:nvPr/>
        </p:nvSpPr>
        <p:spPr>
          <a:xfrm>
            <a:off x="5185776" y="922948"/>
            <a:ext cx="260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Homepage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u="sng" dirty="0">
                <a:solidFill>
                  <a:srgbClr val="0070C0"/>
                </a:solidFill>
              </a:rPr>
              <a:t>About</a:t>
            </a:r>
            <a:r>
              <a:rPr lang="en-US" sz="1200" dirty="0">
                <a:solidFill>
                  <a:srgbClr val="0070C0"/>
                </a:solidFill>
              </a:rPr>
              <a:t>	          </a:t>
            </a:r>
            <a:r>
              <a:rPr lang="en-US" sz="1200" u="sng" dirty="0">
                <a:solidFill>
                  <a:srgbClr val="0070C0"/>
                </a:solidFill>
              </a:rPr>
              <a:t>Contact </a:t>
            </a:r>
            <a:r>
              <a:rPr lang="en-US" sz="1200" dirty="0">
                <a:solidFill>
                  <a:srgbClr val="0070C0"/>
                </a:solidFill>
              </a:rPr>
              <a:t>        </a:t>
            </a:r>
            <a:r>
              <a:rPr lang="en-US" sz="1200" dirty="0"/>
              <a:t>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8261D-6ADA-C34E-95D4-B80332CD85E2}"/>
              </a:ext>
            </a:extLst>
          </p:cNvPr>
          <p:cNvSpPr txBox="1"/>
          <p:nvPr/>
        </p:nvSpPr>
        <p:spPr>
          <a:xfrm>
            <a:off x="989556" y="5814495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9CE6B-B8FF-A544-AFBC-75F5426CEB2A}"/>
              </a:ext>
            </a:extLst>
          </p:cNvPr>
          <p:cNvSpPr/>
          <p:nvPr/>
        </p:nvSpPr>
        <p:spPr>
          <a:xfrm>
            <a:off x="1417218" y="2432200"/>
            <a:ext cx="4283671" cy="2254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34AFA-3618-5349-97A8-F4498964626C}"/>
              </a:ext>
            </a:extLst>
          </p:cNvPr>
          <p:cNvSpPr txBox="1"/>
          <p:nvPr/>
        </p:nvSpPr>
        <p:spPr>
          <a:xfrm>
            <a:off x="1311057" y="2127732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Page Title: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89F25-5F8F-7948-B5F2-4805D738F775}"/>
              </a:ext>
            </a:extLst>
          </p:cNvPr>
          <p:cNvSpPr txBox="1"/>
          <p:nvPr/>
        </p:nvSpPr>
        <p:spPr>
          <a:xfrm>
            <a:off x="1311057" y="1745618"/>
            <a:ext cx="250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New Page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3AC7809-CBC4-CE49-8D43-3EB12859A77B}"/>
              </a:ext>
            </a:extLst>
          </p:cNvPr>
          <p:cNvSpPr/>
          <p:nvPr/>
        </p:nvSpPr>
        <p:spPr>
          <a:xfrm>
            <a:off x="6683571" y="1785410"/>
            <a:ext cx="1107618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Back to List 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9C657-38D1-3F4C-ADEF-ADA1D4C7376D}"/>
              </a:ext>
            </a:extLst>
          </p:cNvPr>
          <p:cNvSpPr/>
          <p:nvPr/>
        </p:nvSpPr>
        <p:spPr>
          <a:xfrm>
            <a:off x="1417218" y="3083343"/>
            <a:ext cx="4283671" cy="8132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EA0E1-079A-D347-B305-34A8A6025A97}"/>
              </a:ext>
            </a:extLst>
          </p:cNvPr>
          <p:cNvSpPr txBox="1"/>
          <p:nvPr/>
        </p:nvSpPr>
        <p:spPr>
          <a:xfrm>
            <a:off x="1311057" y="2778876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Body Content: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5914-D5FD-1F42-BC7C-020D83C94891}"/>
              </a:ext>
            </a:extLst>
          </p:cNvPr>
          <p:cNvSpPr txBox="1"/>
          <p:nvPr/>
        </p:nvSpPr>
        <p:spPr>
          <a:xfrm>
            <a:off x="1367922" y="4769618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Publish:</a:t>
            </a:r>
          </a:p>
        </p:txBody>
      </p:sp>
      <p:sp>
        <p:nvSpPr>
          <p:cNvPr id="2" name="Bevel 1">
            <a:extLst>
              <a:ext uri="{FF2B5EF4-FFF2-40B4-BE49-F238E27FC236}">
                <a16:creationId xmlns:a16="http://schemas.microsoft.com/office/drawing/2014/main" id="{F440AE91-0CEB-224F-A52B-633DBBD19F68}"/>
              </a:ext>
            </a:extLst>
          </p:cNvPr>
          <p:cNvSpPr/>
          <p:nvPr/>
        </p:nvSpPr>
        <p:spPr>
          <a:xfrm>
            <a:off x="2021225" y="4862115"/>
            <a:ext cx="99406" cy="105869"/>
          </a:xfrm>
          <a:prstGeom prst="bevel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4588098-1138-3A4A-9E8F-8B2D9B86162D}"/>
              </a:ext>
            </a:extLst>
          </p:cNvPr>
          <p:cNvSpPr/>
          <p:nvPr/>
        </p:nvSpPr>
        <p:spPr>
          <a:xfrm>
            <a:off x="1417218" y="5193498"/>
            <a:ext cx="870869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New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CF8AE-22F0-BA40-80EB-14F2BC9D3978}"/>
              </a:ext>
            </a:extLst>
          </p:cNvPr>
          <p:cNvSpPr/>
          <p:nvPr/>
        </p:nvSpPr>
        <p:spPr>
          <a:xfrm>
            <a:off x="1434150" y="4300513"/>
            <a:ext cx="4283671" cy="2254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B38F0-441E-4E4C-8214-7C2E8EBEEB82}"/>
              </a:ext>
            </a:extLst>
          </p:cNvPr>
          <p:cNvSpPr txBox="1"/>
          <p:nvPr/>
        </p:nvSpPr>
        <p:spPr>
          <a:xfrm>
            <a:off x="1327989" y="3996045"/>
            <a:ext cx="195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Author: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242718-BF09-A849-A680-1ADD65DC1CBC}"/>
              </a:ext>
            </a:extLst>
          </p:cNvPr>
          <p:cNvSpPr/>
          <p:nvPr/>
        </p:nvSpPr>
        <p:spPr>
          <a:xfrm>
            <a:off x="2471196" y="5194289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Preview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77C27-5C9A-A941-A91D-61F122FF2985}"/>
              </a:ext>
            </a:extLst>
          </p:cNvPr>
          <p:cNvSpPr/>
          <p:nvPr/>
        </p:nvSpPr>
        <p:spPr>
          <a:xfrm>
            <a:off x="5935905" y="2429655"/>
            <a:ext cx="2045339" cy="2096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EE009F4-06B4-B542-9E1E-A2A6DBECE29C}"/>
              </a:ext>
            </a:extLst>
          </p:cNvPr>
          <p:cNvSpPr/>
          <p:nvPr/>
        </p:nvSpPr>
        <p:spPr>
          <a:xfrm>
            <a:off x="6515678" y="4198144"/>
            <a:ext cx="944840" cy="1723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Upload Image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B0FC13E-5041-D142-9551-007888AEFF49}"/>
              </a:ext>
            </a:extLst>
          </p:cNvPr>
          <p:cNvSpPr/>
          <p:nvPr/>
        </p:nvSpPr>
        <p:spPr>
          <a:xfrm>
            <a:off x="3005244" y="1846193"/>
            <a:ext cx="1261956" cy="16033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Page Template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1A06BE-36AC-EF4A-8201-140657157B19}"/>
              </a:ext>
            </a:extLst>
          </p:cNvPr>
          <p:cNvGrpSpPr/>
          <p:nvPr/>
        </p:nvGrpSpPr>
        <p:grpSpPr>
          <a:xfrm>
            <a:off x="4154307" y="1877143"/>
            <a:ext cx="66743" cy="93524"/>
            <a:chOff x="4679911" y="1785410"/>
            <a:chExt cx="102231" cy="150761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46432947-4ED9-DC4D-850B-526E082F43BC}"/>
                </a:ext>
              </a:extLst>
            </p:cNvPr>
            <p:cNvSpPr/>
            <p:nvPr/>
          </p:nvSpPr>
          <p:spPr>
            <a:xfrm>
              <a:off x="4679911" y="1785410"/>
              <a:ext cx="102231" cy="60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8B30C3E9-5FF9-4942-8B50-BC252CBF51E6}"/>
                </a:ext>
              </a:extLst>
            </p:cNvPr>
            <p:cNvSpPr/>
            <p:nvPr/>
          </p:nvSpPr>
          <p:spPr>
            <a:xfrm rot="10800000">
              <a:off x="4679911" y="1875388"/>
              <a:ext cx="102231" cy="6078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8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225</Words>
  <Application>Microsoft Macintosh PowerPoint</Application>
  <PresentationFormat>Letter Paper (8.5x11 in)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Boratynska</dc:creator>
  <cp:lastModifiedBy>Susan Boratynska</cp:lastModifiedBy>
  <cp:revision>16</cp:revision>
  <cp:lastPrinted>2019-12-03T03:32:49Z</cp:lastPrinted>
  <dcterms:created xsi:type="dcterms:W3CDTF">2019-12-03T03:29:14Z</dcterms:created>
  <dcterms:modified xsi:type="dcterms:W3CDTF">2019-12-03T18:22:10Z</dcterms:modified>
</cp:coreProperties>
</file>