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0E9A-A44B-BD43-B880-B3121359A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42348-129A-1B43-9D16-F2F29C5A6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5EE53-88A4-3F48-8789-3D033C5B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2E58-7560-A240-B147-41762FE37FF3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C8E0B-1FFB-184A-AFEB-F75CF99D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EA195-FA5E-CA43-937B-D6D69E0E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FDD-1ABB-4146-8129-3BB9DF1E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8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6687-7D64-2941-86E4-34F44D6A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08833-59B6-8A46-B17E-42DBFAEA6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E8814-3832-6444-AD74-D7ACE31E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2E58-7560-A240-B147-41762FE37FF3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CCF4F-F930-5141-A5E2-05C31B14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90CF9-B9A4-C049-BF4A-5A4491F9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FDD-1ABB-4146-8129-3BB9DF1E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77D2A-BBA1-3746-BD7D-C7EC323D3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D1BDE-5708-6849-8F36-871EDA6BE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12A0E-F9D8-7940-BC6D-3C1DD497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2E58-7560-A240-B147-41762FE37FF3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60F9-7D65-2445-9B93-B2E5AA2F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8EB4D-7FA9-B042-AC96-3EF5BC47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FDD-1ABB-4146-8129-3BB9DF1E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4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195D-0896-AA4B-A7ED-4FD4FDB2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5E4A-B0D3-5349-BE46-71F377E2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5EEA3-E396-F341-9DDD-4C899CBC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2E58-7560-A240-B147-41762FE37FF3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8D30F-A031-EC48-B578-89CE9C7A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EEE83-7AA5-8942-AF1C-38770A5D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FDD-1ABB-4146-8129-3BB9DF1E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3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4AFA-0F42-674F-9B45-4465E0C0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3AC76-11A7-DF44-825E-059A531B8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BC29-707F-B743-B342-02C4E1F6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2E58-7560-A240-B147-41762FE37FF3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0A9CF-F712-6046-A18F-756D4EAD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7520-77E7-BE43-BFF5-6A897FBE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FDD-1ABB-4146-8129-3BB9DF1E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631A-D36F-4545-B2A7-DCA41FF8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A1BE-05E6-AA48-B3FA-965D3D7CB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2B2A8-B480-614F-A613-250D817FA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91A4B-A574-224E-93BC-CAF962B8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2E58-7560-A240-B147-41762FE37FF3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AC5DE-E7F7-914F-9526-2C4DFEC3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051B0-595B-584F-B6D4-44AF5A3A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FDD-1ABB-4146-8129-3BB9DF1E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0074-BED8-6C43-9CCD-6700F564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A5BBB-F54F-2C41-85AA-6FC2C5C91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AC15D-7F0D-A740-A49B-59E239D65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8DF92-362C-BE4A-8297-1591431E7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88872-184D-D348-B50E-790FA3764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2DFCD-D877-564E-AF4C-94E7BC8B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2E58-7560-A240-B147-41762FE37FF3}" type="datetimeFigureOut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9D145-0B35-674E-AE2C-C1001E46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20132-E2B6-D741-A48F-03A1CD32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FDD-1ABB-4146-8129-3BB9DF1E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7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1E3F-D625-BE40-8611-4DB13ACD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A617B-4A35-5C4F-A9E5-E5CB729B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2E58-7560-A240-B147-41762FE37FF3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4C5F0-91ED-C445-A4D4-9BFB5C1F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82C55-25FF-AA40-841E-F6BDFC64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FDD-1ABB-4146-8129-3BB9DF1E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9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08CB1-9416-5E42-B387-849852F6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2E58-7560-A240-B147-41762FE37FF3}" type="datetimeFigureOut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2DF1B-612E-714F-91D6-8B53D10F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42D81-B175-6141-83DD-48C4C60F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FDD-1ABB-4146-8129-3BB9DF1E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F4E6-EEBC-B945-B0F2-9E609790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676D-645F-D54D-A59D-19A64C804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BD30A-8DAA-3E47-8DB4-4C488C112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04E7D-A23F-7943-A607-DDCC045E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2E58-7560-A240-B147-41762FE37FF3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124EE-1D04-124F-A3CD-DA848D5F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439CC-5951-C44A-AD2F-9770DC3C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FDD-1ABB-4146-8129-3BB9DF1E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2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AA75-2F05-454E-82D5-50031BC8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3FEAC-C83D-3B4A-8C76-2F2E37CFB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1783D-BCE9-1B4E-A9E8-C30D4F849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A54DE-57C6-8F4A-A327-D91B0603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2E58-7560-A240-B147-41762FE37FF3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6730B-6947-8F40-9D30-C516A42F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71426-DA4E-A148-9F85-8BBD1EE0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FDD-1ABB-4146-8129-3BB9DF1E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6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61730-9D1D-0F4E-8A16-0DFBA25C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85436-842E-FB4B-9351-6C078CD7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FB8F3-E887-9141-902B-016ED03B3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42E58-7560-A240-B147-41762FE37FF3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C366-922C-F147-8E54-B3C48929C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2945-EFE7-6C48-8009-1AEC23FE8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63FDD-1ABB-4146-8129-3BB9DF1E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4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20234C71-8A2D-A44E-984C-26A190D06318}"/>
              </a:ext>
            </a:extLst>
          </p:cNvPr>
          <p:cNvGrpSpPr/>
          <p:nvPr/>
        </p:nvGrpSpPr>
        <p:grpSpPr>
          <a:xfrm>
            <a:off x="3862552" y="3429000"/>
            <a:ext cx="4466896" cy="2230822"/>
            <a:chOff x="4141077" y="0"/>
            <a:chExt cx="4466896" cy="293238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ED0B8A-7F7B-BB4A-B2C8-729EE5702032}"/>
                </a:ext>
              </a:extLst>
            </p:cNvPr>
            <p:cNvSpPr/>
            <p:nvPr/>
          </p:nvSpPr>
          <p:spPr>
            <a:xfrm>
              <a:off x="4141077" y="0"/>
              <a:ext cx="4466896" cy="293238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F3662B1-9E9C-9744-AE4D-C75D38113855}"/>
                </a:ext>
              </a:extLst>
            </p:cNvPr>
            <p:cNvSpPr/>
            <p:nvPr/>
          </p:nvSpPr>
          <p:spPr>
            <a:xfrm>
              <a:off x="4141077" y="0"/>
              <a:ext cx="1345322" cy="4327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OpenShift-B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CF0F04-1D99-E140-8375-1BDF8F064D3C}"/>
              </a:ext>
            </a:extLst>
          </p:cNvPr>
          <p:cNvGrpSpPr/>
          <p:nvPr/>
        </p:nvGrpSpPr>
        <p:grpSpPr>
          <a:xfrm>
            <a:off x="3862552" y="1198178"/>
            <a:ext cx="4466896" cy="2028497"/>
            <a:chOff x="4141077" y="0"/>
            <a:chExt cx="4466896" cy="293238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F31271-8BFB-E74C-B3E5-2DC36A3F7033}"/>
                </a:ext>
              </a:extLst>
            </p:cNvPr>
            <p:cNvSpPr/>
            <p:nvPr/>
          </p:nvSpPr>
          <p:spPr>
            <a:xfrm>
              <a:off x="4141077" y="0"/>
              <a:ext cx="4466896" cy="293238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2B4C153-9EA4-2E4D-B876-9659E05AC6C2}"/>
                </a:ext>
              </a:extLst>
            </p:cNvPr>
            <p:cNvSpPr/>
            <p:nvPr/>
          </p:nvSpPr>
          <p:spPr>
            <a:xfrm>
              <a:off x="4141077" y="0"/>
              <a:ext cx="1345322" cy="4327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OpenShift-A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9C6B7DC-A146-6744-854D-5F2C73E5F622}"/>
              </a:ext>
            </a:extLst>
          </p:cNvPr>
          <p:cNvSpPr/>
          <p:nvPr/>
        </p:nvSpPr>
        <p:spPr>
          <a:xfrm>
            <a:off x="5373342" y="455922"/>
            <a:ext cx="888266" cy="58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420C56-8A85-EC49-8C36-EAA6D22EC982}"/>
              </a:ext>
            </a:extLst>
          </p:cNvPr>
          <p:cNvSpPr/>
          <p:nvPr/>
        </p:nvSpPr>
        <p:spPr>
          <a:xfrm>
            <a:off x="5373342" y="1439704"/>
            <a:ext cx="888266" cy="58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A65E53-B2C0-6B40-94F3-1E903435764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817475" y="1042371"/>
            <a:ext cx="0" cy="39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274E2B7-DA7E-6C44-9403-E3540FF76971}"/>
              </a:ext>
            </a:extLst>
          </p:cNvPr>
          <p:cNvSpPr/>
          <p:nvPr/>
        </p:nvSpPr>
        <p:spPr>
          <a:xfrm>
            <a:off x="4253989" y="2371716"/>
            <a:ext cx="1489913" cy="68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File System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A8E56B-5FD7-484A-BEBE-64636315493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4998946" y="2026153"/>
            <a:ext cx="818529" cy="34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5B1B-3FEE-854B-9A58-36D58E755FC8}"/>
              </a:ext>
            </a:extLst>
          </p:cNvPr>
          <p:cNvSpPr/>
          <p:nvPr/>
        </p:nvSpPr>
        <p:spPr>
          <a:xfrm>
            <a:off x="5904114" y="2371716"/>
            <a:ext cx="2144252" cy="68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api</a:t>
            </a:r>
            <a:endParaRPr lang="en-US" dirty="0"/>
          </a:p>
          <a:p>
            <a:pPr algn="ctr"/>
            <a:r>
              <a:rPr lang="en-US" dirty="0"/>
              <a:t>express-http-forward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2FFEBB-5953-434C-B0FF-180AD9525232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5817475" y="2026153"/>
            <a:ext cx="1158765" cy="34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419B08E-2CA0-3446-8002-46F73B4F64F3}"/>
              </a:ext>
            </a:extLst>
          </p:cNvPr>
          <p:cNvSpPr/>
          <p:nvPr/>
        </p:nvSpPr>
        <p:spPr>
          <a:xfrm>
            <a:off x="6094649" y="3686290"/>
            <a:ext cx="1763182" cy="68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drone-controller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97200B-ACB9-4947-A131-6CC05D4F50D0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6976240" y="3061706"/>
            <a:ext cx="0" cy="62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778BD-9830-2D44-8FBE-61618BD3B0E7}"/>
              </a:ext>
            </a:extLst>
          </p:cNvPr>
          <p:cNvSpPr/>
          <p:nvPr/>
        </p:nvSpPr>
        <p:spPr>
          <a:xfrm>
            <a:off x="6440177" y="4745207"/>
            <a:ext cx="1072126" cy="68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CouchDB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127956-E750-BF45-8517-E6E54199551E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6976240" y="4376280"/>
            <a:ext cx="0" cy="36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00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BRANTLEY</dc:creator>
  <cp:lastModifiedBy>DREW BRANTLEY</cp:lastModifiedBy>
  <cp:revision>2</cp:revision>
  <dcterms:created xsi:type="dcterms:W3CDTF">2020-09-01T15:17:01Z</dcterms:created>
  <dcterms:modified xsi:type="dcterms:W3CDTF">2020-09-01T15:28:50Z</dcterms:modified>
</cp:coreProperties>
</file>