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72" r:id="rId3"/>
    <p:sldId id="259" r:id="rId4"/>
    <p:sldId id="274" r:id="rId5"/>
    <p:sldId id="273" r:id="rId6"/>
    <p:sldId id="266" r:id="rId7"/>
    <p:sldId id="267" r:id="rId8"/>
    <p:sldId id="268" r:id="rId9"/>
    <p:sldId id="270"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i antony" initials="sa" lastIdx="1" clrIdx="0">
    <p:extLst>
      <p:ext uri="{19B8F6BF-5375-455C-9EA6-DF929625EA0E}">
        <p15:presenceInfo xmlns:p15="http://schemas.microsoft.com/office/powerpoint/2012/main" userId="e71d564846d9fcf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7"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ltLang="ko-KR"/>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ko-KR"/>
              <a:t>Click to edit Master subtitle style</a:t>
            </a:r>
            <a:endParaRPr lang="en-US" dirty="0"/>
          </a:p>
        </p:txBody>
      </p:sp>
      <p:sp>
        <p:nvSpPr>
          <p:cNvPr id="4" name="Date Placeholder 3"/>
          <p:cNvSpPr>
            <a:spLocks noGrp="1"/>
          </p:cNvSpPr>
          <p:nvPr>
            <p:ph type="dt" sz="half" idx="10"/>
          </p:nvPr>
        </p:nvSpPr>
        <p:spPr/>
        <p:txBody>
          <a:bodyPr/>
          <a:lstStyle/>
          <a:p>
            <a:fld id="{8D086301-C3D9-48AF-9B26-BBACE9A44ACE}" type="datetimeFigureOut">
              <a:rPr lang="ko-KR" altLang="en-US" smtClean="0"/>
              <a:t>2022-11-27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3812D87-E737-4CF2-86A2-F8DCD7F4081D}" type="slidenum">
              <a:rPr lang="ko-KR" altLang="en-US" smtClean="0"/>
              <a:t>‹#›</a:t>
            </a:fld>
            <a:endParaRPr lang="ko-KR" altLang="en-US"/>
          </a:p>
        </p:txBody>
      </p:sp>
    </p:spTree>
    <p:extLst>
      <p:ext uri="{BB962C8B-B14F-4D97-AF65-F5344CB8AC3E}">
        <p14:creationId xmlns:p14="http://schemas.microsoft.com/office/powerpoint/2010/main" val="305354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ltLang="ko-KR"/>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ko-KR"/>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8D086301-C3D9-48AF-9B26-BBACE9A44ACE}" type="datetimeFigureOut">
              <a:rPr lang="ko-KR" altLang="en-US" smtClean="0"/>
              <a:t>2022-11-27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73812D87-E737-4CF2-86A2-F8DCD7F4081D}" type="slidenum">
              <a:rPr lang="ko-KR" altLang="en-US" smtClean="0"/>
              <a:t>‹#›</a:t>
            </a:fld>
            <a:endParaRPr lang="ko-KR" altLang="en-US"/>
          </a:p>
        </p:txBody>
      </p:sp>
    </p:spTree>
    <p:extLst>
      <p:ext uri="{BB962C8B-B14F-4D97-AF65-F5344CB8AC3E}">
        <p14:creationId xmlns:p14="http://schemas.microsoft.com/office/powerpoint/2010/main" val="2212687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ltLang="ko-KR"/>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4" name="Date Placeholder 3"/>
          <p:cNvSpPr>
            <a:spLocks noGrp="1"/>
          </p:cNvSpPr>
          <p:nvPr>
            <p:ph type="dt" sz="half" idx="10"/>
          </p:nvPr>
        </p:nvSpPr>
        <p:spPr/>
        <p:txBody>
          <a:bodyPr/>
          <a:lstStyle/>
          <a:p>
            <a:fld id="{8D086301-C3D9-48AF-9B26-BBACE9A44ACE}" type="datetimeFigureOut">
              <a:rPr lang="ko-KR" altLang="en-US" smtClean="0"/>
              <a:t>2022-11-27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3812D87-E737-4CF2-86A2-F8DCD7F4081D}" type="slidenum">
              <a:rPr lang="ko-KR" altLang="en-US" smtClean="0"/>
              <a:t>‹#›</a:t>
            </a:fld>
            <a:endParaRPr lang="ko-KR" altLang="en-US"/>
          </a:p>
        </p:txBody>
      </p:sp>
    </p:spTree>
    <p:extLst>
      <p:ext uri="{BB962C8B-B14F-4D97-AF65-F5344CB8AC3E}">
        <p14:creationId xmlns:p14="http://schemas.microsoft.com/office/powerpoint/2010/main" val="3918955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ltLang="ko-KR"/>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ltLang="ko-KR"/>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4" name="Date Placeholder 3"/>
          <p:cNvSpPr>
            <a:spLocks noGrp="1"/>
          </p:cNvSpPr>
          <p:nvPr>
            <p:ph type="dt" sz="half" idx="10"/>
          </p:nvPr>
        </p:nvSpPr>
        <p:spPr/>
        <p:txBody>
          <a:bodyPr/>
          <a:lstStyle/>
          <a:p>
            <a:fld id="{8D086301-C3D9-48AF-9B26-BBACE9A44ACE}" type="datetimeFigureOut">
              <a:rPr lang="ko-KR" altLang="en-US" smtClean="0"/>
              <a:t>2022-11-27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3812D87-E737-4CF2-86A2-F8DCD7F4081D}" type="slidenum">
              <a:rPr lang="ko-KR" altLang="en-US" smtClean="0"/>
              <a:t>‹#›</a:t>
            </a:fld>
            <a:endParaRPr lang="ko-KR"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8633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ltLang="ko-KR"/>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p:txBody>
          <a:bodyPr/>
          <a:lstStyle/>
          <a:p>
            <a:fld id="{8D086301-C3D9-48AF-9B26-BBACE9A44ACE}" type="datetimeFigureOut">
              <a:rPr lang="ko-KR" altLang="en-US" smtClean="0"/>
              <a:t>2022-11-27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3812D87-E737-4CF2-86A2-F8DCD7F4081D}" type="slidenum">
              <a:rPr lang="ko-KR" altLang="en-US" smtClean="0"/>
              <a:t>‹#›</a:t>
            </a:fld>
            <a:endParaRPr lang="ko-KR" altLang="en-US"/>
          </a:p>
        </p:txBody>
      </p:sp>
    </p:spTree>
    <p:extLst>
      <p:ext uri="{BB962C8B-B14F-4D97-AF65-F5344CB8AC3E}">
        <p14:creationId xmlns:p14="http://schemas.microsoft.com/office/powerpoint/2010/main" val="2518387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ltLang="ko-KR"/>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D086301-C3D9-48AF-9B26-BBACE9A44ACE}" type="datetimeFigureOut">
              <a:rPr lang="ko-KR" altLang="en-US" smtClean="0"/>
              <a:t>2022-11-27</a:t>
            </a:fld>
            <a:endParaRPr lang="ko-KR" altLang="en-US"/>
          </a:p>
        </p:txBody>
      </p:sp>
      <p:sp>
        <p:nvSpPr>
          <p:cNvPr id="4"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3812D87-E737-4CF2-86A2-F8DCD7F4081D}" type="slidenum">
              <a:rPr lang="ko-KR" altLang="en-US" smtClean="0"/>
              <a:t>‹#›</a:t>
            </a:fld>
            <a:endParaRPr lang="ko-KR" altLang="en-US"/>
          </a:p>
        </p:txBody>
      </p:sp>
    </p:spTree>
    <p:extLst>
      <p:ext uri="{BB962C8B-B14F-4D97-AF65-F5344CB8AC3E}">
        <p14:creationId xmlns:p14="http://schemas.microsoft.com/office/powerpoint/2010/main" val="1333642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ltLang="ko-KR"/>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ko-KR"/>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ko-KR"/>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ko-KR"/>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D086301-C3D9-48AF-9B26-BBACE9A44ACE}" type="datetimeFigureOut">
              <a:rPr lang="ko-KR" altLang="en-US" smtClean="0"/>
              <a:t>2022-11-27</a:t>
            </a:fld>
            <a:endParaRPr lang="ko-KR" altLang="en-US"/>
          </a:p>
        </p:txBody>
      </p:sp>
      <p:sp>
        <p:nvSpPr>
          <p:cNvPr id="4"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3812D87-E737-4CF2-86A2-F8DCD7F4081D}" type="slidenum">
              <a:rPr lang="ko-KR" altLang="en-US" smtClean="0"/>
              <a:t>‹#›</a:t>
            </a:fld>
            <a:endParaRPr lang="ko-KR" altLang="en-US"/>
          </a:p>
        </p:txBody>
      </p:sp>
    </p:spTree>
    <p:extLst>
      <p:ext uri="{BB962C8B-B14F-4D97-AF65-F5344CB8AC3E}">
        <p14:creationId xmlns:p14="http://schemas.microsoft.com/office/powerpoint/2010/main" val="2616894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8D086301-C3D9-48AF-9B26-BBACE9A44ACE}" type="datetimeFigureOut">
              <a:rPr lang="ko-KR" altLang="en-US" smtClean="0"/>
              <a:t>2022-11-27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3812D87-E737-4CF2-86A2-F8DCD7F4081D}" type="slidenum">
              <a:rPr lang="ko-KR" altLang="en-US" smtClean="0"/>
              <a:t>‹#›</a:t>
            </a:fld>
            <a:endParaRPr lang="ko-KR" altLang="en-US"/>
          </a:p>
        </p:txBody>
      </p:sp>
    </p:spTree>
    <p:extLst>
      <p:ext uri="{BB962C8B-B14F-4D97-AF65-F5344CB8AC3E}">
        <p14:creationId xmlns:p14="http://schemas.microsoft.com/office/powerpoint/2010/main" val="22797435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ltLang="ko-KR"/>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8D086301-C3D9-48AF-9B26-BBACE9A44ACE}" type="datetimeFigureOut">
              <a:rPr lang="ko-KR" altLang="en-US" smtClean="0"/>
              <a:t>2022-11-27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3812D87-E737-4CF2-86A2-F8DCD7F4081D}" type="slidenum">
              <a:rPr lang="ko-KR" altLang="en-US" smtClean="0"/>
              <a:t>‹#›</a:t>
            </a:fld>
            <a:endParaRPr lang="ko-KR" altLang="en-US"/>
          </a:p>
        </p:txBody>
      </p:sp>
    </p:spTree>
    <p:extLst>
      <p:ext uri="{BB962C8B-B14F-4D97-AF65-F5344CB8AC3E}">
        <p14:creationId xmlns:p14="http://schemas.microsoft.com/office/powerpoint/2010/main" val="260163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Content Placeholder 2"/>
          <p:cNvSpPr>
            <a:spLocks noGrp="1"/>
          </p:cNvSpPr>
          <p:nvPr>
            <p:ph idx="1"/>
          </p:nvPr>
        </p:nvSpPr>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7" name="Date Placeholder 3"/>
          <p:cNvSpPr>
            <a:spLocks noGrp="1"/>
          </p:cNvSpPr>
          <p:nvPr>
            <p:ph type="dt" sz="half" idx="10"/>
          </p:nvPr>
        </p:nvSpPr>
        <p:spPr/>
        <p:txBody>
          <a:bodyPr/>
          <a:lstStyle/>
          <a:p>
            <a:fld id="{8D086301-C3D9-48AF-9B26-BBACE9A44ACE}" type="datetimeFigureOut">
              <a:rPr lang="ko-KR" altLang="en-US" smtClean="0"/>
              <a:t>2022-11-27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3812D87-E737-4CF2-86A2-F8DCD7F4081D}" type="slidenum">
              <a:rPr lang="ko-KR" altLang="en-US" smtClean="0"/>
              <a:t>‹#›</a:t>
            </a:fld>
            <a:endParaRPr lang="ko-KR" altLang="en-US"/>
          </a:p>
        </p:txBody>
      </p:sp>
    </p:spTree>
    <p:extLst>
      <p:ext uri="{BB962C8B-B14F-4D97-AF65-F5344CB8AC3E}">
        <p14:creationId xmlns:p14="http://schemas.microsoft.com/office/powerpoint/2010/main" val="2853360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ltLang="ko-KR"/>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p:txBody>
          <a:bodyPr/>
          <a:lstStyle/>
          <a:p>
            <a:fld id="{8D086301-C3D9-48AF-9B26-BBACE9A44ACE}" type="datetimeFigureOut">
              <a:rPr lang="ko-KR" altLang="en-US" smtClean="0"/>
              <a:t>2022-11-27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3812D87-E737-4CF2-86A2-F8DCD7F4081D}" type="slidenum">
              <a:rPr lang="ko-KR" altLang="en-US" smtClean="0"/>
              <a:t>‹#›</a:t>
            </a:fld>
            <a:endParaRPr lang="ko-KR" altLang="en-US"/>
          </a:p>
        </p:txBody>
      </p:sp>
    </p:spTree>
    <p:extLst>
      <p:ext uri="{BB962C8B-B14F-4D97-AF65-F5344CB8AC3E}">
        <p14:creationId xmlns:p14="http://schemas.microsoft.com/office/powerpoint/2010/main" val="1204925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Date Placeholder 4"/>
          <p:cNvSpPr>
            <a:spLocks noGrp="1"/>
          </p:cNvSpPr>
          <p:nvPr>
            <p:ph type="dt" sz="half" idx="10"/>
          </p:nvPr>
        </p:nvSpPr>
        <p:spPr/>
        <p:txBody>
          <a:bodyPr/>
          <a:lstStyle/>
          <a:p>
            <a:fld id="{8D086301-C3D9-48AF-9B26-BBACE9A44ACE}" type="datetimeFigureOut">
              <a:rPr lang="ko-KR" altLang="en-US" smtClean="0"/>
              <a:t>2022-11-27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73812D87-E737-4CF2-86A2-F8DCD7F4081D}" type="slidenum">
              <a:rPr lang="ko-KR" altLang="en-US" smtClean="0"/>
              <a:t>‹#›</a:t>
            </a:fld>
            <a:endParaRPr lang="ko-KR" altLang="en-US"/>
          </a:p>
        </p:txBody>
      </p:sp>
    </p:spTree>
    <p:extLst>
      <p:ext uri="{BB962C8B-B14F-4D97-AF65-F5344CB8AC3E}">
        <p14:creationId xmlns:p14="http://schemas.microsoft.com/office/powerpoint/2010/main" val="3778332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ko-KR"/>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7" name="Date Placeholder 6"/>
          <p:cNvSpPr>
            <a:spLocks noGrp="1"/>
          </p:cNvSpPr>
          <p:nvPr>
            <p:ph type="dt" sz="half" idx="10"/>
          </p:nvPr>
        </p:nvSpPr>
        <p:spPr/>
        <p:txBody>
          <a:bodyPr/>
          <a:lstStyle/>
          <a:p>
            <a:fld id="{8D086301-C3D9-48AF-9B26-BBACE9A44ACE}" type="datetimeFigureOut">
              <a:rPr lang="ko-KR" altLang="en-US" smtClean="0"/>
              <a:t>2022-11-27</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73812D87-E737-4CF2-86A2-F8DCD7F4081D}" type="slidenum">
              <a:rPr lang="ko-KR" altLang="en-US" smtClean="0"/>
              <a:t>‹#›</a:t>
            </a:fld>
            <a:endParaRPr lang="ko-KR" altLang="en-US"/>
          </a:p>
        </p:txBody>
      </p:sp>
    </p:spTree>
    <p:extLst>
      <p:ext uri="{BB962C8B-B14F-4D97-AF65-F5344CB8AC3E}">
        <p14:creationId xmlns:p14="http://schemas.microsoft.com/office/powerpoint/2010/main" val="4022641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7" name="Date Placeholder 2"/>
          <p:cNvSpPr>
            <a:spLocks noGrp="1"/>
          </p:cNvSpPr>
          <p:nvPr>
            <p:ph type="dt" sz="half" idx="10"/>
          </p:nvPr>
        </p:nvSpPr>
        <p:spPr/>
        <p:txBody>
          <a:bodyPr/>
          <a:lstStyle/>
          <a:p>
            <a:fld id="{8D086301-C3D9-48AF-9B26-BBACE9A44ACE}" type="datetimeFigureOut">
              <a:rPr lang="ko-KR" altLang="en-US" smtClean="0"/>
              <a:t>2022-11-27</a:t>
            </a:fld>
            <a:endParaRPr lang="ko-KR" altLang="en-US"/>
          </a:p>
        </p:txBody>
      </p:sp>
      <p:sp>
        <p:nvSpPr>
          <p:cNvPr id="5" name="Footer Placeholder 3"/>
          <p:cNvSpPr>
            <a:spLocks noGrp="1"/>
          </p:cNvSpPr>
          <p:nvPr>
            <p:ph type="ftr" sz="quarter" idx="11"/>
          </p:nvPr>
        </p:nvSpPr>
        <p:spPr/>
        <p:txBody>
          <a:bodyPr/>
          <a:lstStyle/>
          <a:p>
            <a:endParaRPr lang="ko-KR" altLang="en-US"/>
          </a:p>
        </p:txBody>
      </p:sp>
      <p:sp>
        <p:nvSpPr>
          <p:cNvPr id="6" name="Slide Number Placeholder 4"/>
          <p:cNvSpPr>
            <a:spLocks noGrp="1"/>
          </p:cNvSpPr>
          <p:nvPr>
            <p:ph type="sldNum" sz="quarter" idx="12"/>
          </p:nvPr>
        </p:nvSpPr>
        <p:spPr/>
        <p:txBody>
          <a:bodyPr/>
          <a:lstStyle/>
          <a:p>
            <a:fld id="{73812D87-E737-4CF2-86A2-F8DCD7F4081D}" type="slidenum">
              <a:rPr lang="ko-KR" altLang="en-US" smtClean="0"/>
              <a:t>‹#›</a:t>
            </a:fld>
            <a:endParaRPr lang="ko-KR" altLang="en-US"/>
          </a:p>
        </p:txBody>
      </p:sp>
    </p:spTree>
    <p:extLst>
      <p:ext uri="{BB962C8B-B14F-4D97-AF65-F5344CB8AC3E}">
        <p14:creationId xmlns:p14="http://schemas.microsoft.com/office/powerpoint/2010/main" val="2277421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D086301-C3D9-48AF-9B26-BBACE9A44ACE}" type="datetimeFigureOut">
              <a:rPr lang="ko-KR" altLang="en-US" smtClean="0"/>
              <a:t>2022-11-27</a:t>
            </a:fld>
            <a:endParaRPr lang="ko-KR" altLang="en-US"/>
          </a:p>
        </p:txBody>
      </p:sp>
      <p:sp>
        <p:nvSpPr>
          <p:cNvPr id="5" name="Footer Placeholder 2"/>
          <p:cNvSpPr>
            <a:spLocks noGrp="1"/>
          </p:cNvSpPr>
          <p:nvPr>
            <p:ph type="ftr" sz="quarter" idx="11"/>
          </p:nvPr>
        </p:nvSpPr>
        <p:spPr/>
        <p:txBody>
          <a:bodyPr/>
          <a:lstStyle/>
          <a:p>
            <a:endParaRPr lang="ko-KR" altLang="en-US"/>
          </a:p>
        </p:txBody>
      </p:sp>
      <p:sp>
        <p:nvSpPr>
          <p:cNvPr id="6" name="Slide Number Placeholder 3"/>
          <p:cNvSpPr>
            <a:spLocks noGrp="1"/>
          </p:cNvSpPr>
          <p:nvPr>
            <p:ph type="sldNum" sz="quarter" idx="12"/>
          </p:nvPr>
        </p:nvSpPr>
        <p:spPr/>
        <p:txBody>
          <a:bodyPr/>
          <a:lstStyle/>
          <a:p>
            <a:fld id="{73812D87-E737-4CF2-86A2-F8DCD7F4081D}" type="slidenum">
              <a:rPr lang="ko-KR" altLang="en-US" smtClean="0"/>
              <a:t>‹#›</a:t>
            </a:fld>
            <a:endParaRPr lang="ko-KR" altLang="en-US"/>
          </a:p>
        </p:txBody>
      </p:sp>
    </p:spTree>
    <p:extLst>
      <p:ext uri="{BB962C8B-B14F-4D97-AF65-F5344CB8AC3E}">
        <p14:creationId xmlns:p14="http://schemas.microsoft.com/office/powerpoint/2010/main" val="4097863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ltLang="ko-KR"/>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7" name="Date Placeholder 4"/>
          <p:cNvSpPr>
            <a:spLocks noGrp="1"/>
          </p:cNvSpPr>
          <p:nvPr>
            <p:ph type="dt" sz="half" idx="10"/>
          </p:nvPr>
        </p:nvSpPr>
        <p:spPr/>
        <p:txBody>
          <a:bodyPr/>
          <a:lstStyle/>
          <a:p>
            <a:fld id="{8D086301-C3D9-48AF-9B26-BBACE9A44ACE}" type="datetimeFigureOut">
              <a:rPr lang="ko-KR" altLang="en-US" smtClean="0"/>
              <a:t>2022-11-27</a:t>
            </a:fld>
            <a:endParaRPr lang="ko-KR" altLang="en-US"/>
          </a:p>
        </p:txBody>
      </p:sp>
      <p:sp>
        <p:nvSpPr>
          <p:cNvPr id="5" name="Footer Placeholder 5"/>
          <p:cNvSpPr>
            <a:spLocks noGrp="1"/>
          </p:cNvSpPr>
          <p:nvPr>
            <p:ph type="ftr" sz="quarter" idx="11"/>
          </p:nvPr>
        </p:nvSpPr>
        <p:spPr/>
        <p:txBody>
          <a:bodyPr/>
          <a:lstStyle/>
          <a:p>
            <a:endParaRPr lang="ko-KR" altLang="en-US"/>
          </a:p>
        </p:txBody>
      </p:sp>
      <p:sp>
        <p:nvSpPr>
          <p:cNvPr id="6" name="Slide Number Placeholder 6"/>
          <p:cNvSpPr>
            <a:spLocks noGrp="1"/>
          </p:cNvSpPr>
          <p:nvPr>
            <p:ph type="sldNum" sz="quarter" idx="12"/>
          </p:nvPr>
        </p:nvSpPr>
        <p:spPr/>
        <p:txBody>
          <a:bodyPr/>
          <a:lstStyle/>
          <a:p>
            <a:fld id="{73812D87-E737-4CF2-86A2-F8DCD7F4081D}" type="slidenum">
              <a:rPr lang="ko-KR" altLang="en-US" smtClean="0"/>
              <a:t>‹#›</a:t>
            </a:fld>
            <a:endParaRPr lang="ko-KR" altLang="en-US"/>
          </a:p>
        </p:txBody>
      </p:sp>
    </p:spTree>
    <p:extLst>
      <p:ext uri="{BB962C8B-B14F-4D97-AF65-F5344CB8AC3E}">
        <p14:creationId xmlns:p14="http://schemas.microsoft.com/office/powerpoint/2010/main" val="2672970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ltLang="ko-KR"/>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ko-KR"/>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8D086301-C3D9-48AF-9B26-BBACE9A44ACE}" type="datetimeFigureOut">
              <a:rPr lang="ko-KR" altLang="en-US" smtClean="0"/>
              <a:t>2022-11-27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73812D87-E737-4CF2-86A2-F8DCD7F4081D}" type="slidenum">
              <a:rPr lang="ko-KR" altLang="en-US" smtClean="0"/>
              <a:t>‹#›</a:t>
            </a:fld>
            <a:endParaRPr lang="ko-KR" altLang="en-US"/>
          </a:p>
        </p:txBody>
      </p:sp>
    </p:spTree>
    <p:extLst>
      <p:ext uri="{BB962C8B-B14F-4D97-AF65-F5344CB8AC3E}">
        <p14:creationId xmlns:p14="http://schemas.microsoft.com/office/powerpoint/2010/main" val="362042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ltLang="ko-KR"/>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D086301-C3D9-48AF-9B26-BBACE9A44ACE}" type="datetimeFigureOut">
              <a:rPr lang="ko-KR" altLang="en-US" smtClean="0"/>
              <a:t>2022-11-27</a:t>
            </a:fld>
            <a:endParaRPr lang="ko-KR"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ko-KR"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3812D87-E737-4CF2-86A2-F8DCD7F4081D}" type="slidenum">
              <a:rPr lang="ko-KR" altLang="en-US" smtClean="0"/>
              <a:t>‹#›</a:t>
            </a:fld>
            <a:endParaRPr lang="ko-KR" altLang="en-US"/>
          </a:p>
        </p:txBody>
      </p:sp>
    </p:spTree>
    <p:extLst>
      <p:ext uri="{BB962C8B-B14F-4D97-AF65-F5344CB8AC3E}">
        <p14:creationId xmlns:p14="http://schemas.microsoft.com/office/powerpoint/2010/main" val="5311529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1" hangingPunct="1">
        <a:spcBef>
          <a:spcPct val="0"/>
        </a:spcBef>
        <a:buNone/>
        <a:defRPr sz="4200" b="0" i="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cs.cmu.edu/~pattis/15-1XX/common/handouts/ascii.html"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2">
            <a:extLst>
              <a:ext uri="{FF2B5EF4-FFF2-40B4-BE49-F238E27FC236}">
                <a16:creationId xmlns:a16="http://schemas.microsoft.com/office/drawing/2014/main" id="{3FFB7562-B5C0-4E18-9DA9-66523FD1A6FC}"/>
              </a:ext>
            </a:extLst>
          </p:cNvPr>
          <p:cNvSpPr txBox="1">
            <a:spLocks/>
          </p:cNvSpPr>
          <p:nvPr/>
        </p:nvSpPr>
        <p:spPr>
          <a:xfrm>
            <a:off x="1365386" y="1162975"/>
            <a:ext cx="5692362" cy="1748546"/>
          </a:xfrm>
          <a:prstGeom prst="rect">
            <a:avLst/>
          </a:prstGeom>
        </p:spPr>
        <p:txBody>
          <a:bodyPr/>
          <a:lstStyle>
            <a:lvl1pPr algn="l" defTabSz="457200" rtl="0" eaLnBrk="1" latinLnBrk="1" hangingPunct="1">
              <a:spcBef>
                <a:spcPct val="0"/>
              </a:spcBef>
              <a:buNone/>
              <a:defRPr sz="4200" b="0" i="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sz="4800" dirty="0"/>
              <a:t>LSB </a:t>
            </a:r>
            <a:br>
              <a:rPr lang="en-US" sz="4800" dirty="0"/>
            </a:br>
            <a:r>
              <a:rPr lang="en-US" sz="4800" dirty="0"/>
              <a:t>STEGANOGRAPHY</a:t>
            </a:r>
          </a:p>
        </p:txBody>
      </p:sp>
      <p:sp>
        <p:nvSpPr>
          <p:cNvPr id="3" name="Subtitle 25">
            <a:extLst>
              <a:ext uri="{FF2B5EF4-FFF2-40B4-BE49-F238E27FC236}">
                <a16:creationId xmlns:a16="http://schemas.microsoft.com/office/drawing/2014/main" id="{4D6CCA12-C9DB-4670-BD86-8F5B3CDDC1B6}"/>
              </a:ext>
            </a:extLst>
          </p:cNvPr>
          <p:cNvSpPr txBox="1">
            <a:spLocks/>
          </p:cNvSpPr>
          <p:nvPr/>
        </p:nvSpPr>
        <p:spPr>
          <a:xfrm>
            <a:off x="1463040" y="3116062"/>
            <a:ext cx="4873752" cy="1384917"/>
          </a:xfrm>
          <a:prstGeom prst="rect">
            <a:avLst/>
          </a:prstGeom>
        </p:spPr>
        <p:txBody>
          <a:bodyPr/>
          <a:lstStyle>
            <a:lvl1pPr marL="342900" indent="-3429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ANTONY SUSANI</a:t>
            </a:r>
          </a:p>
          <a:p>
            <a:r>
              <a:rPr lang="en-US" dirty="0"/>
              <a:t>ID:2217152</a:t>
            </a:r>
          </a:p>
          <a:p>
            <a:r>
              <a:rPr lang="en-US" dirty="0"/>
              <a:t>SUB TO:PRO GRACE KENNEDY</a:t>
            </a:r>
          </a:p>
          <a:p>
            <a:r>
              <a:rPr lang="en-US" dirty="0"/>
              <a:t>​</a:t>
            </a:r>
          </a:p>
          <a:p>
            <a:endParaRPr lang="en-US" dirty="0"/>
          </a:p>
        </p:txBody>
      </p:sp>
      <p:pic>
        <p:nvPicPr>
          <p:cNvPr id="4" name="Picture 6" descr="What is steganography? A complete guide to the ancient art of concealing  messages | The Daily Swig">
            <a:extLst>
              <a:ext uri="{FF2B5EF4-FFF2-40B4-BE49-F238E27FC236}">
                <a16:creationId xmlns:a16="http://schemas.microsoft.com/office/drawing/2014/main" id="{96955975-5165-4695-B58E-CCFE6B8BBE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0549" r="30549"/>
          <a:stretch>
            <a:fillRect/>
          </a:stretch>
        </p:blipFill>
        <p:spPr bwMode="auto">
          <a:xfrm>
            <a:off x="7246779" y="812292"/>
            <a:ext cx="3834628" cy="4928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692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1BCB3AF-D131-453E-AAAC-F295CE1CCDE8}"/>
              </a:ext>
            </a:extLst>
          </p:cNvPr>
          <p:cNvSpPr>
            <a:spLocks noGrp="1"/>
          </p:cNvSpPr>
          <p:nvPr>
            <p:ph type="body" sz="quarter" idx="3"/>
          </p:nvPr>
        </p:nvSpPr>
        <p:spPr/>
        <p:txBody>
          <a:bodyPr/>
          <a:lstStyle/>
          <a:p>
            <a:r>
              <a:rPr lang="en-US" altLang="ko-KR" dirty="0"/>
              <a:t>sane.bmp</a:t>
            </a:r>
            <a:endParaRPr lang="ko-KR" altLang="en-US" dirty="0"/>
          </a:p>
        </p:txBody>
      </p:sp>
      <p:sp>
        <p:nvSpPr>
          <p:cNvPr id="6" name="Text Placeholder 5">
            <a:extLst>
              <a:ext uri="{FF2B5EF4-FFF2-40B4-BE49-F238E27FC236}">
                <a16:creationId xmlns:a16="http://schemas.microsoft.com/office/drawing/2014/main" id="{CDC86F56-5503-4006-B439-03953F0B1BC9}"/>
              </a:ext>
            </a:extLst>
          </p:cNvPr>
          <p:cNvSpPr>
            <a:spLocks noGrp="1"/>
          </p:cNvSpPr>
          <p:nvPr>
            <p:ph type="body" sz="half" idx="16"/>
          </p:nvPr>
        </p:nvSpPr>
        <p:spPr/>
        <p:txBody>
          <a:bodyPr/>
          <a:lstStyle/>
          <a:p>
            <a:endParaRPr lang="ko-KR" altLang="en-US" dirty="0"/>
          </a:p>
        </p:txBody>
      </p:sp>
      <p:sp>
        <p:nvSpPr>
          <p:cNvPr id="7" name="Text Placeholder 6">
            <a:extLst>
              <a:ext uri="{FF2B5EF4-FFF2-40B4-BE49-F238E27FC236}">
                <a16:creationId xmlns:a16="http://schemas.microsoft.com/office/drawing/2014/main" id="{D03FC96F-BD87-4019-833A-B40B0EAE6F89}"/>
              </a:ext>
            </a:extLst>
          </p:cNvPr>
          <p:cNvSpPr>
            <a:spLocks noGrp="1"/>
          </p:cNvSpPr>
          <p:nvPr>
            <p:ph type="body" sz="quarter" idx="13"/>
          </p:nvPr>
        </p:nvSpPr>
        <p:spPr/>
        <p:txBody>
          <a:bodyPr/>
          <a:lstStyle/>
          <a:p>
            <a:r>
              <a:rPr lang="en-US" altLang="ko-KR" dirty="0"/>
              <a:t>Sane-enc.bmp</a:t>
            </a:r>
            <a:endParaRPr lang="ko-KR" altLang="en-US" dirty="0"/>
          </a:p>
        </p:txBody>
      </p:sp>
      <p:sp>
        <p:nvSpPr>
          <p:cNvPr id="8" name="Text Placeholder 7">
            <a:extLst>
              <a:ext uri="{FF2B5EF4-FFF2-40B4-BE49-F238E27FC236}">
                <a16:creationId xmlns:a16="http://schemas.microsoft.com/office/drawing/2014/main" id="{A077EE03-E7A2-441A-AC19-DB6170920C3C}"/>
              </a:ext>
            </a:extLst>
          </p:cNvPr>
          <p:cNvSpPr>
            <a:spLocks noGrp="1"/>
          </p:cNvSpPr>
          <p:nvPr>
            <p:ph type="body" sz="half" idx="17"/>
          </p:nvPr>
        </p:nvSpPr>
        <p:spPr/>
        <p:txBody>
          <a:bodyPr/>
          <a:lstStyle/>
          <a:p>
            <a:endParaRPr lang="ko-KR" altLang="en-US" dirty="0"/>
          </a:p>
        </p:txBody>
      </p:sp>
      <p:sp>
        <p:nvSpPr>
          <p:cNvPr id="14" name="TextBox 13">
            <a:extLst>
              <a:ext uri="{FF2B5EF4-FFF2-40B4-BE49-F238E27FC236}">
                <a16:creationId xmlns:a16="http://schemas.microsoft.com/office/drawing/2014/main" id="{F24BFB05-7C4A-478B-A1ED-7D5D3CA6ECF7}"/>
              </a:ext>
            </a:extLst>
          </p:cNvPr>
          <p:cNvSpPr txBox="1"/>
          <p:nvPr/>
        </p:nvSpPr>
        <p:spPr>
          <a:xfrm>
            <a:off x="99873" y="2205335"/>
            <a:ext cx="3584360" cy="923330"/>
          </a:xfrm>
          <a:prstGeom prst="rect">
            <a:avLst/>
          </a:prstGeom>
          <a:noFill/>
        </p:spPr>
        <p:txBody>
          <a:bodyPr wrap="square">
            <a:spAutoFit/>
          </a:bodyPr>
          <a:lstStyle/>
          <a:p>
            <a:r>
              <a:rPr lang="en-GB" altLang="ko-KR" dirty="0"/>
              <a:t>The picture below show two picture which is a plain picture and an encoded picture</a:t>
            </a:r>
            <a:endParaRPr lang="ko-KR" altLang="en-US" dirty="0"/>
          </a:p>
        </p:txBody>
      </p:sp>
      <p:pic>
        <p:nvPicPr>
          <p:cNvPr id="16" name="Picture 15">
            <a:extLst>
              <a:ext uri="{FF2B5EF4-FFF2-40B4-BE49-F238E27FC236}">
                <a16:creationId xmlns:a16="http://schemas.microsoft.com/office/drawing/2014/main" id="{72A24FD8-DBAD-4F82-8D1C-C88A3E07E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3104" y="2666999"/>
            <a:ext cx="2946795" cy="3589338"/>
          </a:xfrm>
          <a:prstGeom prst="rect">
            <a:avLst/>
          </a:prstGeom>
        </p:spPr>
      </p:pic>
      <p:pic>
        <p:nvPicPr>
          <p:cNvPr id="18" name="Picture 17">
            <a:extLst>
              <a:ext uri="{FF2B5EF4-FFF2-40B4-BE49-F238E27FC236}">
                <a16:creationId xmlns:a16="http://schemas.microsoft.com/office/drawing/2014/main" id="{4133A86B-EA4E-4574-815E-C07DF7843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0017" y="2666997"/>
            <a:ext cx="2946796" cy="3589339"/>
          </a:xfrm>
          <a:prstGeom prst="rect">
            <a:avLst/>
          </a:prstGeom>
        </p:spPr>
      </p:pic>
    </p:spTree>
    <p:extLst>
      <p:ext uri="{BB962C8B-B14F-4D97-AF65-F5344CB8AC3E}">
        <p14:creationId xmlns:p14="http://schemas.microsoft.com/office/powerpoint/2010/main" val="2620237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7FEF-9662-48FA-9CE8-A123209391E8}"/>
              </a:ext>
            </a:extLst>
          </p:cNvPr>
          <p:cNvSpPr>
            <a:spLocks noGrp="1"/>
          </p:cNvSpPr>
          <p:nvPr>
            <p:ph type="title"/>
          </p:nvPr>
        </p:nvSpPr>
        <p:spPr>
          <a:xfrm>
            <a:off x="1154954" y="961534"/>
            <a:ext cx="8825659" cy="933254"/>
          </a:xfrm>
        </p:spPr>
        <p:txBody>
          <a:bodyPr/>
          <a:lstStyle/>
          <a:p>
            <a:r>
              <a:rPr lang="en-US" altLang="ko-KR" dirty="0"/>
              <a:t>CONTENTS</a:t>
            </a:r>
            <a:endParaRPr lang="ko-KR" altLang="en-US" dirty="0"/>
          </a:p>
        </p:txBody>
      </p:sp>
      <p:sp>
        <p:nvSpPr>
          <p:cNvPr id="3" name="Text Placeholder 2">
            <a:extLst>
              <a:ext uri="{FF2B5EF4-FFF2-40B4-BE49-F238E27FC236}">
                <a16:creationId xmlns:a16="http://schemas.microsoft.com/office/drawing/2014/main" id="{ACD4E048-1D05-45B8-9541-A914E414F107}"/>
              </a:ext>
            </a:extLst>
          </p:cNvPr>
          <p:cNvSpPr>
            <a:spLocks noGrp="1"/>
          </p:cNvSpPr>
          <p:nvPr>
            <p:ph type="body" sz="half" idx="2"/>
          </p:nvPr>
        </p:nvSpPr>
        <p:spPr>
          <a:xfrm>
            <a:off x="1154954" y="2007909"/>
            <a:ext cx="8825659" cy="2177591"/>
          </a:xfrm>
        </p:spPr>
        <p:txBody>
          <a:bodyPr/>
          <a:lstStyle/>
          <a:p>
            <a:pPr marL="285750" indent="-285750">
              <a:buFont typeface="Wingdings" panose="05000000000000000000" pitchFamily="2" charset="2"/>
              <a:buChar char="Ø"/>
            </a:pPr>
            <a:r>
              <a:rPr lang="en-US" altLang="ko-KR" dirty="0"/>
              <a:t>INTRODUCTION</a:t>
            </a:r>
          </a:p>
          <a:p>
            <a:pPr marL="285750" indent="-285750">
              <a:buFont typeface="Wingdings" panose="05000000000000000000" pitchFamily="2" charset="2"/>
              <a:buChar char="Ø"/>
            </a:pPr>
            <a:r>
              <a:rPr lang="en-US" altLang="ko-KR" dirty="0"/>
              <a:t>ADVANTAGES</a:t>
            </a:r>
          </a:p>
          <a:p>
            <a:pPr marL="285750" indent="-285750">
              <a:buFont typeface="Wingdings" panose="05000000000000000000" pitchFamily="2" charset="2"/>
              <a:buChar char="Ø"/>
            </a:pPr>
            <a:r>
              <a:rPr lang="en-US" altLang="ko-KR" dirty="0"/>
              <a:t>HOW IT WORKS</a:t>
            </a:r>
          </a:p>
          <a:p>
            <a:pPr marL="285750" indent="-285750">
              <a:buFont typeface="Wingdings" panose="05000000000000000000" pitchFamily="2" charset="2"/>
              <a:buChar char="Ø"/>
            </a:pPr>
            <a:r>
              <a:rPr lang="en-US" altLang="ko-KR" dirty="0"/>
              <a:t>CODE</a:t>
            </a:r>
          </a:p>
          <a:p>
            <a:pPr marL="285750" indent="-285750">
              <a:buFont typeface="Wingdings" panose="05000000000000000000" pitchFamily="2" charset="2"/>
              <a:buChar char="Ø"/>
            </a:pPr>
            <a:r>
              <a:rPr lang="en-US" altLang="ko-KR" dirty="0"/>
              <a:t>CONCLUSION</a:t>
            </a:r>
          </a:p>
          <a:p>
            <a:pPr marL="285750" indent="-285750">
              <a:buFont typeface="Arial" panose="020B0604020202020204" pitchFamily="34" charset="0"/>
              <a:buChar char="•"/>
            </a:pPr>
            <a:endParaRPr lang="ko-KR" altLang="en-US" dirty="0"/>
          </a:p>
        </p:txBody>
      </p:sp>
    </p:spTree>
    <p:extLst>
      <p:ext uri="{BB962C8B-B14F-4D97-AF65-F5344CB8AC3E}">
        <p14:creationId xmlns:p14="http://schemas.microsoft.com/office/powerpoint/2010/main" val="2349235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8600-8E31-408D-BE1F-590F940DD47B}"/>
              </a:ext>
            </a:extLst>
          </p:cNvPr>
          <p:cNvSpPr>
            <a:spLocks noGrp="1"/>
          </p:cNvSpPr>
          <p:nvPr>
            <p:ph type="title"/>
          </p:nvPr>
        </p:nvSpPr>
        <p:spPr/>
        <p:txBody>
          <a:bodyPr/>
          <a:lstStyle/>
          <a:p>
            <a:r>
              <a:rPr lang="en-US" altLang="ko-KR" b="1" i="0" dirty="0">
                <a:solidFill>
                  <a:srgbClr val="292929"/>
                </a:solidFill>
                <a:effectLst/>
              </a:rPr>
              <a:t>WHAT IS STEGANOGRAPHY?</a:t>
            </a:r>
            <a:br>
              <a:rPr lang="en-US" altLang="ko-KR" b="1" i="0" dirty="0">
                <a:solidFill>
                  <a:srgbClr val="292929"/>
                </a:solidFill>
                <a:effectLst/>
                <a:latin typeface="sohne"/>
              </a:rPr>
            </a:br>
            <a:endParaRPr lang="ko-KR" altLang="en-US" dirty="0"/>
          </a:p>
        </p:txBody>
      </p:sp>
      <p:sp>
        <p:nvSpPr>
          <p:cNvPr id="3" name="Content Placeholder 2">
            <a:extLst>
              <a:ext uri="{FF2B5EF4-FFF2-40B4-BE49-F238E27FC236}">
                <a16:creationId xmlns:a16="http://schemas.microsoft.com/office/drawing/2014/main" id="{82D5AD93-8E91-4FE9-9378-17E3439206AA}"/>
              </a:ext>
            </a:extLst>
          </p:cNvPr>
          <p:cNvSpPr>
            <a:spLocks noGrp="1"/>
          </p:cNvSpPr>
          <p:nvPr>
            <p:ph idx="1"/>
          </p:nvPr>
        </p:nvSpPr>
        <p:spPr/>
        <p:txBody>
          <a:bodyPr/>
          <a:lstStyle/>
          <a:p>
            <a:pPr marL="0" indent="0" algn="l">
              <a:buNone/>
            </a:pPr>
            <a:r>
              <a:rPr lang="en-US" altLang="ko-KR" dirty="0">
                <a:solidFill>
                  <a:schemeClr val="bg1"/>
                </a:solidFill>
                <a:latin typeface="source-serif-pro"/>
              </a:rPr>
              <a:t>This is a</a:t>
            </a:r>
            <a:r>
              <a:rPr lang="en-US" altLang="ko-KR" b="0" i="0" dirty="0">
                <a:solidFill>
                  <a:schemeClr val="bg1"/>
                </a:solidFill>
                <a:effectLst/>
                <a:latin typeface="source-serif-pro"/>
              </a:rPr>
              <a:t> technique involves hiding sensitive information within an ordinary, non-secret file or message, so that it will not be detected. The sensitive information will then be extracted from the ordinary file or message at its destination, thus avoiding detection. </a:t>
            </a:r>
          </a:p>
          <a:p>
            <a:pPr marL="0" indent="0" algn="l">
              <a:buNone/>
            </a:pPr>
            <a:r>
              <a:rPr lang="en-US" altLang="ko-KR" b="0" i="0" dirty="0">
                <a:solidFill>
                  <a:schemeClr val="bg1"/>
                </a:solidFill>
                <a:effectLst/>
                <a:latin typeface="source-serif-pro"/>
              </a:rPr>
              <a:t>It comes from the Greek words </a:t>
            </a:r>
            <a:r>
              <a:rPr lang="en-US" altLang="ko-KR" b="0" i="0" dirty="0" err="1">
                <a:solidFill>
                  <a:schemeClr val="bg1"/>
                </a:solidFill>
                <a:effectLst/>
                <a:latin typeface="source-serif-pro"/>
              </a:rPr>
              <a:t>steganos</a:t>
            </a:r>
            <a:r>
              <a:rPr lang="en-US" altLang="ko-KR" b="0" i="0" dirty="0">
                <a:solidFill>
                  <a:schemeClr val="bg1"/>
                </a:solidFill>
                <a:effectLst/>
                <a:latin typeface="source-serif-pro"/>
              </a:rPr>
              <a:t>, which means “covered” or “hidden,” and graph, which means “to write.” Hence, “hidden writing.”</a:t>
            </a:r>
            <a:endParaRPr lang="en-GB" altLang="ko-KR" dirty="0"/>
          </a:p>
        </p:txBody>
      </p:sp>
    </p:spTree>
    <p:extLst>
      <p:ext uri="{BB962C8B-B14F-4D97-AF65-F5344CB8AC3E}">
        <p14:creationId xmlns:p14="http://schemas.microsoft.com/office/powerpoint/2010/main" val="678083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B6145-4BEB-448F-A682-92760F2F28D4}"/>
              </a:ext>
            </a:extLst>
          </p:cNvPr>
          <p:cNvSpPr>
            <a:spLocks noGrp="1"/>
          </p:cNvSpPr>
          <p:nvPr>
            <p:ph type="title"/>
          </p:nvPr>
        </p:nvSpPr>
        <p:spPr>
          <a:xfrm>
            <a:off x="1154954" y="838200"/>
            <a:ext cx="8825659" cy="792637"/>
          </a:xfrm>
        </p:spPr>
        <p:txBody>
          <a:bodyPr/>
          <a:lstStyle/>
          <a:p>
            <a:r>
              <a:rPr lang="en-US" altLang="ko-KR" dirty="0">
                <a:solidFill>
                  <a:schemeClr val="bg1"/>
                </a:solidFill>
              </a:rPr>
              <a:t>EXAMPLES OF STEG ACTIVITY</a:t>
            </a:r>
            <a:endParaRPr lang="ko-KR" altLang="en-US" dirty="0">
              <a:solidFill>
                <a:schemeClr val="bg1"/>
              </a:solidFill>
            </a:endParaRPr>
          </a:p>
        </p:txBody>
      </p:sp>
      <p:sp>
        <p:nvSpPr>
          <p:cNvPr id="3" name="Text Placeholder 2">
            <a:extLst>
              <a:ext uri="{FF2B5EF4-FFF2-40B4-BE49-F238E27FC236}">
                <a16:creationId xmlns:a16="http://schemas.microsoft.com/office/drawing/2014/main" id="{4DB0AA78-0418-44DE-99E7-A92D9BECA454}"/>
              </a:ext>
            </a:extLst>
          </p:cNvPr>
          <p:cNvSpPr>
            <a:spLocks noGrp="1"/>
          </p:cNvSpPr>
          <p:nvPr>
            <p:ph type="body" sz="half" idx="2"/>
          </p:nvPr>
        </p:nvSpPr>
        <p:spPr>
          <a:xfrm>
            <a:off x="1154954" y="1630837"/>
            <a:ext cx="8825659" cy="4388963"/>
          </a:xfrm>
        </p:spPr>
        <p:txBody>
          <a:bodyPr/>
          <a:lstStyle/>
          <a:p>
            <a:pPr marL="285750" indent="-285750" algn="l">
              <a:buFont typeface="Wingdings" panose="05000000000000000000" pitchFamily="2" charset="2"/>
              <a:buChar char="Ø"/>
            </a:pPr>
            <a:r>
              <a:rPr lang="en-US" altLang="ko-KR" b="0" i="0" dirty="0">
                <a:solidFill>
                  <a:schemeClr val="bg1"/>
                </a:solidFill>
                <a:effectLst/>
                <a:latin typeface="Roboto" panose="02000000000000000000" pitchFamily="2" charset="0"/>
              </a:rPr>
              <a:t>Writing with invisible ink</a:t>
            </a:r>
          </a:p>
          <a:p>
            <a:pPr marL="285750" indent="-285750" algn="l">
              <a:buFont typeface="Wingdings" panose="05000000000000000000" pitchFamily="2" charset="2"/>
              <a:buChar char="Ø"/>
            </a:pPr>
            <a:r>
              <a:rPr lang="en-US" altLang="ko-KR" b="0" i="0" dirty="0">
                <a:solidFill>
                  <a:schemeClr val="bg1"/>
                </a:solidFill>
                <a:effectLst/>
                <a:latin typeface="Roboto" panose="02000000000000000000" pitchFamily="2" charset="0"/>
              </a:rPr>
              <a:t>Embedding text in a picture (like an artist hiding their initials in a painting they’ve done)</a:t>
            </a:r>
          </a:p>
          <a:p>
            <a:pPr marL="285750" indent="-285750" algn="l">
              <a:buFont typeface="Wingdings" panose="05000000000000000000" pitchFamily="2" charset="2"/>
              <a:buChar char="Ø"/>
            </a:pPr>
            <a:r>
              <a:rPr lang="en-US" altLang="ko-KR" b="0" i="0" dirty="0">
                <a:solidFill>
                  <a:schemeClr val="bg1"/>
                </a:solidFill>
                <a:effectLst/>
                <a:latin typeface="Roboto" panose="02000000000000000000" pitchFamily="2" charset="0"/>
              </a:rPr>
              <a:t>Backward masking a message in an audio file (remember those stories of evil messages recorded backward on rock and roll records?)</a:t>
            </a:r>
          </a:p>
          <a:p>
            <a:pPr marL="285750" indent="-285750" algn="l">
              <a:buFont typeface="Wingdings" panose="05000000000000000000" pitchFamily="2" charset="2"/>
              <a:buChar char="Ø"/>
            </a:pPr>
            <a:r>
              <a:rPr lang="en-US" altLang="ko-KR" b="0" i="0" dirty="0">
                <a:solidFill>
                  <a:schemeClr val="bg1"/>
                </a:solidFill>
                <a:effectLst/>
                <a:latin typeface="Roboto" panose="02000000000000000000" pitchFamily="2" charset="0"/>
              </a:rPr>
              <a:t>Concealing information in either metadata or within a file header</a:t>
            </a:r>
          </a:p>
          <a:p>
            <a:pPr marL="285750" indent="-285750" algn="l">
              <a:buFont typeface="Wingdings" panose="05000000000000000000" pitchFamily="2" charset="2"/>
              <a:buChar char="Ø"/>
            </a:pPr>
            <a:r>
              <a:rPr lang="en-US" altLang="ko-KR" b="0" i="0" dirty="0">
                <a:solidFill>
                  <a:schemeClr val="bg1"/>
                </a:solidFill>
                <a:effectLst/>
                <a:latin typeface="Roboto" panose="02000000000000000000" pitchFamily="2" charset="0"/>
              </a:rPr>
              <a:t>Hiding an image in a video, viewable only if the video is played at a particular frame rate</a:t>
            </a:r>
          </a:p>
          <a:p>
            <a:pPr marL="285750" indent="-285750" algn="l">
              <a:buFont typeface="Wingdings" panose="05000000000000000000" pitchFamily="2" charset="2"/>
              <a:buChar char="Ø"/>
            </a:pPr>
            <a:r>
              <a:rPr lang="en-US" altLang="ko-KR" b="0" i="0" dirty="0">
                <a:solidFill>
                  <a:schemeClr val="bg1"/>
                </a:solidFill>
                <a:effectLst/>
                <a:latin typeface="Roboto" panose="02000000000000000000" pitchFamily="2" charset="0"/>
              </a:rPr>
              <a:t>Embedding a secret message in either the green, blue, or red channels of an RRB image</a:t>
            </a:r>
          </a:p>
          <a:p>
            <a:endParaRPr lang="ko-KR" altLang="en-US" dirty="0"/>
          </a:p>
        </p:txBody>
      </p:sp>
    </p:spTree>
    <p:extLst>
      <p:ext uri="{BB962C8B-B14F-4D97-AF65-F5344CB8AC3E}">
        <p14:creationId xmlns:p14="http://schemas.microsoft.com/office/powerpoint/2010/main" val="78610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3974-6318-41EA-BA3E-AA73968B577E}"/>
              </a:ext>
            </a:extLst>
          </p:cNvPr>
          <p:cNvSpPr>
            <a:spLocks noGrp="1"/>
          </p:cNvSpPr>
          <p:nvPr>
            <p:ph type="title"/>
          </p:nvPr>
        </p:nvSpPr>
        <p:spPr>
          <a:xfrm>
            <a:off x="1154954" y="1102936"/>
            <a:ext cx="8825659" cy="810705"/>
          </a:xfrm>
        </p:spPr>
        <p:txBody>
          <a:bodyPr/>
          <a:lstStyle/>
          <a:p>
            <a:r>
              <a:rPr lang="en-US" altLang="ko-KR" dirty="0">
                <a:solidFill>
                  <a:schemeClr val="bg1"/>
                </a:solidFill>
              </a:rPr>
              <a:t>ADVANTAGES</a:t>
            </a:r>
            <a:endParaRPr lang="ko-KR" altLang="en-US" dirty="0">
              <a:solidFill>
                <a:schemeClr val="bg1"/>
              </a:solidFill>
            </a:endParaRPr>
          </a:p>
        </p:txBody>
      </p:sp>
      <p:sp>
        <p:nvSpPr>
          <p:cNvPr id="3" name="Text Placeholder 2">
            <a:extLst>
              <a:ext uri="{FF2B5EF4-FFF2-40B4-BE49-F238E27FC236}">
                <a16:creationId xmlns:a16="http://schemas.microsoft.com/office/drawing/2014/main" id="{73681477-3ECC-4BA5-92A5-2BB933AD550C}"/>
              </a:ext>
            </a:extLst>
          </p:cNvPr>
          <p:cNvSpPr>
            <a:spLocks noGrp="1"/>
          </p:cNvSpPr>
          <p:nvPr>
            <p:ph type="body" sz="half" idx="2"/>
          </p:nvPr>
        </p:nvSpPr>
        <p:spPr>
          <a:xfrm>
            <a:off x="1154954" y="1913641"/>
            <a:ext cx="8825659" cy="4106159"/>
          </a:xfrm>
        </p:spPr>
        <p:txBody>
          <a:bodyPr/>
          <a:lstStyle/>
          <a:p>
            <a:pPr algn="l"/>
            <a:endParaRPr lang="en-US" altLang="ko-KR" b="0" i="0" dirty="0">
              <a:solidFill>
                <a:srgbClr val="51565E"/>
              </a:solidFill>
              <a:effectLst/>
              <a:latin typeface="Roboto" panose="020B0604020202020204" pitchFamily="2" charset="0"/>
            </a:endParaRPr>
          </a:p>
          <a:p>
            <a:pPr marL="285750" indent="-285750" algn="l">
              <a:buFont typeface="Wingdings" panose="05000000000000000000" pitchFamily="2" charset="2"/>
              <a:buChar char="Ø"/>
            </a:pPr>
            <a:r>
              <a:rPr lang="en-US" altLang="ko-KR" b="0" i="0" dirty="0">
                <a:solidFill>
                  <a:schemeClr val="bg1"/>
                </a:solidFill>
                <a:effectLst/>
                <a:latin typeface="Roboto" panose="020B0604020202020204" pitchFamily="2" charset="0"/>
              </a:rPr>
              <a:t>Steganography is a form of encryption that protects the information within a message and the connections between sender and receiver.</a:t>
            </a:r>
          </a:p>
          <a:p>
            <a:pPr marL="285750" indent="-285750" algn="l">
              <a:buFont typeface="Wingdings" panose="05000000000000000000" pitchFamily="2" charset="2"/>
              <a:buChar char="Ø"/>
            </a:pPr>
            <a:r>
              <a:rPr lang="en-US" altLang="ko-KR" b="0" i="0" dirty="0">
                <a:solidFill>
                  <a:schemeClr val="bg1"/>
                </a:solidFill>
                <a:effectLst/>
                <a:latin typeface="Roboto" panose="020B0604020202020204" pitchFamily="2" charset="0"/>
              </a:rPr>
              <a:t>The three essential elements of steganography—security, capacity, and robustness—make it worthwhile to covert information transfer via text files and develop covert communication channels.</a:t>
            </a:r>
          </a:p>
          <a:p>
            <a:pPr marL="285750" indent="-285750" algn="l">
              <a:buFont typeface="Wingdings" panose="05000000000000000000" pitchFamily="2" charset="2"/>
              <a:buChar char="Ø"/>
            </a:pPr>
            <a:r>
              <a:rPr lang="en-US" altLang="ko-KR" b="0" i="0" dirty="0">
                <a:solidFill>
                  <a:schemeClr val="bg1"/>
                </a:solidFill>
                <a:effectLst/>
                <a:latin typeface="Roboto" panose="020B0604020202020204" pitchFamily="2" charset="0"/>
              </a:rPr>
              <a:t>You can store an encrypted copy of a file containing sensitive information on the server without fear of unauthorized parties gaining access to the data.</a:t>
            </a:r>
          </a:p>
          <a:p>
            <a:pPr marL="285750" indent="-285750" algn="l">
              <a:buFont typeface="Wingdings" panose="05000000000000000000" pitchFamily="2" charset="2"/>
              <a:buChar char="Ø"/>
            </a:pPr>
            <a:r>
              <a:rPr lang="en-US" altLang="ko-KR" b="0" i="0" dirty="0">
                <a:solidFill>
                  <a:schemeClr val="bg1"/>
                </a:solidFill>
                <a:effectLst/>
                <a:latin typeface="Roboto" panose="020B0604020202020204" pitchFamily="2" charset="0"/>
              </a:rPr>
              <a:t>Government and law enforcement agencies can communicate secretly with the help of steganography corporations</a:t>
            </a:r>
            <a:r>
              <a:rPr lang="en-US" altLang="ko-KR" b="0" i="0" dirty="0">
                <a:solidFill>
                  <a:srgbClr val="51565E"/>
                </a:solidFill>
                <a:effectLst/>
                <a:latin typeface="Roboto" panose="020B0604020202020204" pitchFamily="2" charset="0"/>
              </a:rPr>
              <a:t>.</a:t>
            </a:r>
          </a:p>
          <a:p>
            <a:br>
              <a:rPr lang="en-US" altLang="ko-KR" b="0" i="0" dirty="0">
                <a:solidFill>
                  <a:srgbClr val="FFFFFF"/>
                </a:solidFill>
                <a:effectLst/>
                <a:latin typeface="Roboto" panose="020B0604020202020204" pitchFamily="2" charset="0"/>
              </a:rPr>
            </a:br>
            <a:endParaRPr lang="ko-KR" altLang="en-US" dirty="0"/>
          </a:p>
        </p:txBody>
      </p:sp>
    </p:spTree>
    <p:extLst>
      <p:ext uri="{BB962C8B-B14F-4D97-AF65-F5344CB8AC3E}">
        <p14:creationId xmlns:p14="http://schemas.microsoft.com/office/powerpoint/2010/main" val="1644510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2D5D-7E74-4FEA-B968-179C34EBD715}"/>
              </a:ext>
            </a:extLst>
          </p:cNvPr>
          <p:cNvSpPr>
            <a:spLocks noGrp="1"/>
          </p:cNvSpPr>
          <p:nvPr>
            <p:ph type="title"/>
          </p:nvPr>
        </p:nvSpPr>
        <p:spPr/>
        <p:txBody>
          <a:bodyPr/>
          <a:lstStyle/>
          <a:p>
            <a:r>
              <a:rPr lang="en-US" altLang="ko-KR" sz="4400" b="1" i="0" dirty="0">
                <a:solidFill>
                  <a:srgbClr val="292929"/>
                </a:solidFill>
                <a:effectLst/>
                <a:latin typeface="sohne"/>
              </a:rPr>
              <a:t>LSB IMAGE STEGANOGRAPHY</a:t>
            </a:r>
            <a:endParaRPr lang="ko-KR" altLang="en-US" dirty="0"/>
          </a:p>
        </p:txBody>
      </p:sp>
      <p:sp>
        <p:nvSpPr>
          <p:cNvPr id="3" name="Vertical Text Placeholder 2">
            <a:extLst>
              <a:ext uri="{FF2B5EF4-FFF2-40B4-BE49-F238E27FC236}">
                <a16:creationId xmlns:a16="http://schemas.microsoft.com/office/drawing/2014/main" id="{4F3500B6-1020-48F7-998C-A4320131E168}"/>
              </a:ext>
            </a:extLst>
          </p:cNvPr>
          <p:cNvSpPr>
            <a:spLocks noGrp="1"/>
          </p:cNvSpPr>
          <p:nvPr>
            <p:ph type="body" orient="vert" idx="1"/>
          </p:nvPr>
        </p:nvSpPr>
        <p:spPr>
          <a:xfrm rot="16200000">
            <a:off x="3743787" y="-1573938"/>
            <a:ext cx="4438835" cy="10250010"/>
          </a:xfrm>
        </p:spPr>
        <p:txBody>
          <a:bodyPr>
            <a:normAutofit/>
          </a:bodyPr>
          <a:lstStyle/>
          <a:p>
            <a:pPr algn="l"/>
            <a:r>
              <a:rPr lang="en-US" altLang="ko-KR" b="0" i="0" dirty="0">
                <a:solidFill>
                  <a:schemeClr val="bg1"/>
                </a:solidFill>
                <a:effectLst/>
                <a:latin typeface="source-serif-pro"/>
              </a:rPr>
              <a:t>LSB Steganography is an image steganography technique in which messages are hidden inside an image by replacing each pixel’s least significant bit with the bits of the message to be hidden.</a:t>
            </a:r>
          </a:p>
          <a:p>
            <a:pPr algn="l"/>
            <a:r>
              <a:rPr lang="en-US" altLang="ko-KR" b="0" i="0" dirty="0">
                <a:solidFill>
                  <a:schemeClr val="bg1"/>
                </a:solidFill>
                <a:effectLst/>
                <a:latin typeface="source-serif-pro"/>
              </a:rPr>
              <a:t>To understand better, let’s consider a digital image to be a 2D array of pixels. Each pixel contains values depending on its type and depth. We will consider the most widely used modes — </a:t>
            </a:r>
            <a:r>
              <a:rPr lang="en-US" altLang="ko-KR" b="1" i="0" dirty="0">
                <a:solidFill>
                  <a:schemeClr val="bg1"/>
                </a:solidFill>
                <a:effectLst/>
                <a:latin typeface="source-serif-pro"/>
              </a:rPr>
              <a:t>RGB(3x8-bit pixels, true-color) </a:t>
            </a:r>
            <a:r>
              <a:rPr lang="en-US" altLang="ko-KR" b="0" i="0" dirty="0">
                <a:solidFill>
                  <a:schemeClr val="bg1"/>
                </a:solidFill>
                <a:effectLst/>
                <a:latin typeface="source-serif-pro"/>
              </a:rPr>
              <a:t>and </a:t>
            </a:r>
            <a:r>
              <a:rPr lang="en-US" altLang="ko-KR" b="1" i="0" dirty="0">
                <a:solidFill>
                  <a:schemeClr val="bg1"/>
                </a:solidFill>
                <a:effectLst/>
                <a:latin typeface="source-serif-pro"/>
              </a:rPr>
              <a:t>RGBA(4x8-bit pixels, true-color with transparency mask). </a:t>
            </a:r>
            <a:r>
              <a:rPr lang="en-US" altLang="ko-KR" b="0" i="0" dirty="0">
                <a:solidFill>
                  <a:schemeClr val="bg1"/>
                </a:solidFill>
                <a:effectLst/>
                <a:latin typeface="source-serif-pro"/>
              </a:rPr>
              <a:t>These values range from 0–255, (8-bit values).</a:t>
            </a:r>
          </a:p>
          <a:p>
            <a:endParaRPr lang="ko-KR" altLang="en-US" dirty="0"/>
          </a:p>
        </p:txBody>
      </p:sp>
    </p:spTree>
    <p:extLst>
      <p:ext uri="{BB962C8B-B14F-4D97-AF65-F5344CB8AC3E}">
        <p14:creationId xmlns:p14="http://schemas.microsoft.com/office/powerpoint/2010/main" val="1258681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27527816-BB73-471D-8368-B61E1C3FC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990" y="186431"/>
            <a:ext cx="10943840" cy="6285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682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A8D633E-D97B-443A-904E-B84056E0E22C}"/>
              </a:ext>
            </a:extLst>
          </p:cNvPr>
          <p:cNvSpPr>
            <a:spLocks noGrp="1"/>
          </p:cNvSpPr>
          <p:nvPr>
            <p:ph type="body" sz="half" idx="2"/>
          </p:nvPr>
        </p:nvSpPr>
        <p:spPr>
          <a:xfrm>
            <a:off x="836612" y="457201"/>
            <a:ext cx="8845750" cy="5403850"/>
          </a:xfrm>
        </p:spPr>
        <p:txBody>
          <a:bodyPr>
            <a:normAutofit fontScale="92500" lnSpcReduction="10000"/>
          </a:bodyPr>
          <a:lstStyle/>
          <a:p>
            <a:pPr algn="l"/>
            <a:r>
              <a:rPr lang="en-US" altLang="ko-KR" sz="3600" b="0" i="0" dirty="0">
                <a:solidFill>
                  <a:srgbClr val="292929"/>
                </a:solidFill>
                <a:effectLst/>
                <a:latin typeface="source-serif-pro"/>
              </a:rPr>
              <a:t>We can convert the message into decimal values and then into binary, by using the </a:t>
            </a:r>
            <a:r>
              <a:rPr lang="en-US" altLang="ko-KR" sz="3600" b="0" i="0" u="sng" dirty="0">
                <a:solidFill>
                  <a:srgbClr val="292929"/>
                </a:solidFill>
                <a:effectLst/>
                <a:latin typeface="source-serif-pro"/>
                <a:hlinkClick r:id="rId2"/>
              </a:rPr>
              <a:t>ASCII Table</a:t>
            </a:r>
            <a:r>
              <a:rPr lang="en-US" altLang="ko-KR" sz="3600" b="0" i="0" dirty="0">
                <a:solidFill>
                  <a:srgbClr val="292929"/>
                </a:solidFill>
                <a:effectLst/>
                <a:latin typeface="source-serif-pro"/>
              </a:rPr>
              <a:t>. Then, we iterate over the pixel values one by one, after converting them to binary, we replace each least significant bit with that message bits in a sequence.</a:t>
            </a:r>
          </a:p>
          <a:p>
            <a:pPr algn="l"/>
            <a:r>
              <a:rPr lang="en-US" altLang="ko-KR" sz="3600" b="0" i="0" dirty="0">
                <a:solidFill>
                  <a:srgbClr val="292929"/>
                </a:solidFill>
                <a:effectLst/>
                <a:latin typeface="source-serif-pro"/>
              </a:rPr>
              <a:t>To decode an encoded image, we simply reverse the process. Collect and store the last bits of each pixel then split them into groups of 8 and convert it back to ASCII characters to get the hidden message.</a:t>
            </a:r>
          </a:p>
          <a:p>
            <a:endParaRPr lang="ko-KR" altLang="en-US" dirty="0"/>
          </a:p>
        </p:txBody>
      </p:sp>
    </p:spTree>
    <p:extLst>
      <p:ext uri="{BB962C8B-B14F-4D97-AF65-F5344CB8AC3E}">
        <p14:creationId xmlns:p14="http://schemas.microsoft.com/office/powerpoint/2010/main" val="2087572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8249F-B0F0-46C5-B893-BCF25AF8EE65}"/>
              </a:ext>
            </a:extLst>
          </p:cNvPr>
          <p:cNvSpPr>
            <a:spLocks noGrp="1"/>
          </p:cNvSpPr>
          <p:nvPr>
            <p:ph type="title"/>
          </p:nvPr>
        </p:nvSpPr>
        <p:spPr/>
        <p:txBody>
          <a:bodyPr/>
          <a:lstStyle/>
          <a:p>
            <a:r>
              <a:rPr lang="en-US" altLang="ko-KR" dirty="0"/>
              <a:t>CODE</a:t>
            </a:r>
            <a:endParaRPr lang="ko-KR" altLang="en-US" dirty="0"/>
          </a:p>
        </p:txBody>
      </p:sp>
      <p:pic>
        <p:nvPicPr>
          <p:cNvPr id="5" name="Content Placeholder 4">
            <a:extLst>
              <a:ext uri="{FF2B5EF4-FFF2-40B4-BE49-F238E27FC236}">
                <a16:creationId xmlns:a16="http://schemas.microsoft.com/office/drawing/2014/main" id="{86D27FE3-C88B-41E9-966E-75618CDB7331}"/>
              </a:ext>
            </a:extLst>
          </p:cNvPr>
          <p:cNvPicPr>
            <a:picLocks noGrp="1" noChangeAspect="1"/>
          </p:cNvPicPr>
          <p:nvPr>
            <p:ph idx="1"/>
          </p:nvPr>
        </p:nvPicPr>
        <p:blipFill>
          <a:blip r:embed="rId2"/>
          <a:stretch>
            <a:fillRect/>
          </a:stretch>
        </p:blipFill>
        <p:spPr>
          <a:xfrm>
            <a:off x="769087" y="1109663"/>
            <a:ext cx="9404723" cy="5654675"/>
          </a:xfrm>
        </p:spPr>
      </p:pic>
    </p:spTree>
    <p:extLst>
      <p:ext uri="{BB962C8B-B14F-4D97-AF65-F5344CB8AC3E}">
        <p14:creationId xmlns:p14="http://schemas.microsoft.com/office/powerpoint/2010/main" val="4491257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356</TotalTime>
  <Words>510</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sohne</vt:lpstr>
      <vt:lpstr>source-serif-pro</vt:lpstr>
      <vt:lpstr>Arial</vt:lpstr>
      <vt:lpstr>Century Gothic</vt:lpstr>
      <vt:lpstr>Roboto</vt:lpstr>
      <vt:lpstr>Wingdings</vt:lpstr>
      <vt:lpstr>Wingdings 3</vt:lpstr>
      <vt:lpstr>Ion</vt:lpstr>
      <vt:lpstr>PowerPoint Presentation</vt:lpstr>
      <vt:lpstr>CONTENTS</vt:lpstr>
      <vt:lpstr>WHAT IS STEGANOGRAPHY? </vt:lpstr>
      <vt:lpstr>EXAMPLES OF STEG ACTIVITY</vt:lpstr>
      <vt:lpstr>ADVANTAGES</vt:lpstr>
      <vt:lpstr>LSB IMAGE STEGANOGRAPHY</vt:lpstr>
      <vt:lpstr>PowerPoint Presentation</vt:lpstr>
      <vt:lpstr>PowerPoint Presentation</vt:lpstr>
      <vt:lpstr>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susani antony</dc:creator>
  <cp:lastModifiedBy>susani antony</cp:lastModifiedBy>
  <cp:revision>28</cp:revision>
  <dcterms:created xsi:type="dcterms:W3CDTF">2022-10-29T12:37:49Z</dcterms:created>
  <dcterms:modified xsi:type="dcterms:W3CDTF">2022-11-27T13:51:40Z</dcterms:modified>
</cp:coreProperties>
</file>