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Korgen" initials="SK" lastIdx="1" clrIdx="0">
    <p:extLst>
      <p:ext uri="{19B8F6BF-5375-455C-9EA6-DF929625EA0E}">
        <p15:presenceInfo xmlns:p15="http://schemas.microsoft.com/office/powerpoint/2012/main" userId="8eecca29e901c8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779F7-3662-431C-AF8A-C880124E52D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D8F28-D63E-4D03-B023-A4F4FC2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8105-CB11-47F5-B151-6550455AC483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Salutone concept by Susan Korgen, 2020,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CC22-217E-4711-B239-963032F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83CC-12D9-4014-AF04-07BD4EA2CE41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Salutone concept by Susan Korgen, 2020,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CC22-217E-4711-B239-963032F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1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32D9-A098-4CAD-ACA9-EBE2F0E74CEF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Salutone concept by Susan Korgen, 2020,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CC22-217E-4711-B239-963032F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E082-58C2-4AB3-A145-BC8F860D2ED4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Salutone concept by Susan Korgen, 2020,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CC22-217E-4711-B239-963032F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263-1A14-491E-A8BA-F3DC17B86F82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Salutone concept by Susan Korgen, 2020,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CC22-217E-4711-B239-963032F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9D18-8596-4F01-9A15-CDC90B8BE971}" type="datetime1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Salutone concept by Susan Korgen, 2020,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CC22-217E-4711-B239-963032F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3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5112-508E-4DED-86F9-0862D85752CC}" type="datetime1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Salutone concept by Susan Korgen, 2020,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CC22-217E-4711-B239-963032F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D093-AD10-4FBB-995E-454B7DFD6096}" type="datetime1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Salutone concept by Susan Korgen, 2020,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CC22-217E-4711-B239-963032F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C5AC-B4AC-4298-A412-145C8C41F169}" type="datetime1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Salutone concept by Susan Korgen, 2020,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CC22-217E-4711-B239-963032F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8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4C59-9A94-4493-8A08-AD5D3804614A}" type="datetime1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Salutone concept by Susan Korgen, 2020,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CC22-217E-4711-B239-963032F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9E3-F03D-4E5F-B19C-3A0A9DDD654F}" type="datetime1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Salutone concept by Susan Korgen, 2020,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CC22-217E-4711-B239-963032F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7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F369-1EE0-4226-8277-3D26CC8A17C3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Salutone concept by Susan Korgen, 2020,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CC22-217E-4711-B239-963032F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55">
            <a:extLst>
              <a:ext uri="{FF2B5EF4-FFF2-40B4-BE49-F238E27FC236}">
                <a16:creationId xmlns:a16="http://schemas.microsoft.com/office/drawing/2014/main" id="{143EEBF8-8AD0-43E1-8AD5-3C62440B5921}"/>
              </a:ext>
            </a:extLst>
          </p:cNvPr>
          <p:cNvSpPr txBox="1">
            <a:spLocks/>
          </p:cNvSpPr>
          <p:nvPr/>
        </p:nvSpPr>
        <p:spPr>
          <a:xfrm>
            <a:off x="7571984" y="3585307"/>
            <a:ext cx="4620016" cy="3281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</a:t>
            </a:r>
            <a:endParaRPr lang="en-US" sz="3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79861D-1729-4523-9DDD-310826E34482}"/>
              </a:ext>
            </a:extLst>
          </p:cNvPr>
          <p:cNvGrpSpPr/>
          <p:nvPr/>
        </p:nvGrpSpPr>
        <p:grpSpPr>
          <a:xfrm>
            <a:off x="520787" y="674494"/>
            <a:ext cx="6381750" cy="5412137"/>
            <a:chOff x="527050" y="935538"/>
            <a:chExt cx="6381750" cy="5412137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9D918EEF-2D99-40DF-AFAE-8DD191A9DDFB}"/>
                </a:ext>
              </a:extLst>
            </p:cNvPr>
            <p:cNvSpPr/>
            <p:nvPr/>
          </p:nvSpPr>
          <p:spPr>
            <a:xfrm>
              <a:off x="1658592" y="2245116"/>
              <a:ext cx="4200728" cy="3593081"/>
            </a:xfrm>
            <a:prstGeom prst="hexagon">
              <a:avLst/>
            </a:prstGeom>
            <a:noFill/>
            <a:ln w="76200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465528"/>
                        <a:gd name="connsiteY0" fmla="*/ 1938403 h 3876806"/>
                        <a:gd name="connsiteX1" fmla="*/ 213224 w 4465528"/>
                        <a:gd name="connsiteY1" fmla="*/ 1511955 h 3876806"/>
                        <a:gd name="connsiteX2" fmla="*/ 465217 w 4465528"/>
                        <a:gd name="connsiteY2" fmla="*/ 1007970 h 3876806"/>
                        <a:gd name="connsiteX3" fmla="*/ 688133 w 4465528"/>
                        <a:gd name="connsiteY3" fmla="*/ 562138 h 3876806"/>
                        <a:gd name="connsiteX4" fmla="*/ 969202 w 4465528"/>
                        <a:gd name="connsiteY4" fmla="*/ 1 h 3876806"/>
                        <a:gd name="connsiteX5" fmla="*/ 1575712 w 4465528"/>
                        <a:gd name="connsiteY5" fmla="*/ 1 h 3876806"/>
                        <a:gd name="connsiteX6" fmla="*/ 2207493 w 4465528"/>
                        <a:gd name="connsiteY6" fmla="*/ 1 h 3876806"/>
                        <a:gd name="connsiteX7" fmla="*/ 2864546 w 4465528"/>
                        <a:gd name="connsiteY7" fmla="*/ 1 h 3876806"/>
                        <a:gd name="connsiteX8" fmla="*/ 3496327 w 4465528"/>
                        <a:gd name="connsiteY8" fmla="*/ 1 h 3876806"/>
                        <a:gd name="connsiteX9" fmla="*/ 3738627 w 4465528"/>
                        <a:gd name="connsiteY9" fmla="*/ 484602 h 3876806"/>
                        <a:gd name="connsiteX10" fmla="*/ 3990620 w 4465528"/>
                        <a:gd name="connsiteY10" fmla="*/ 988586 h 3876806"/>
                        <a:gd name="connsiteX11" fmla="*/ 4213536 w 4465528"/>
                        <a:gd name="connsiteY11" fmla="*/ 1434418 h 3876806"/>
                        <a:gd name="connsiteX12" fmla="*/ 4465528 w 4465528"/>
                        <a:gd name="connsiteY12" fmla="*/ 1938403 h 3876806"/>
                        <a:gd name="connsiteX13" fmla="*/ 4242612 w 4465528"/>
                        <a:gd name="connsiteY13" fmla="*/ 2384235 h 3876806"/>
                        <a:gd name="connsiteX14" fmla="*/ 3990620 w 4465528"/>
                        <a:gd name="connsiteY14" fmla="*/ 2888220 h 3876806"/>
                        <a:gd name="connsiteX15" fmla="*/ 3777395 w 4465528"/>
                        <a:gd name="connsiteY15" fmla="*/ 3314668 h 3876806"/>
                        <a:gd name="connsiteX16" fmla="*/ 3496327 w 4465528"/>
                        <a:gd name="connsiteY16" fmla="*/ 3876805 h 3876806"/>
                        <a:gd name="connsiteX17" fmla="*/ 2915088 w 4465528"/>
                        <a:gd name="connsiteY17" fmla="*/ 3876805 h 3876806"/>
                        <a:gd name="connsiteX18" fmla="*/ 2359121 w 4465528"/>
                        <a:gd name="connsiteY18" fmla="*/ 3876805 h 3876806"/>
                        <a:gd name="connsiteX19" fmla="*/ 1727340 w 4465528"/>
                        <a:gd name="connsiteY19" fmla="*/ 3876805 h 3876806"/>
                        <a:gd name="connsiteX20" fmla="*/ 969202 w 4465528"/>
                        <a:gd name="connsiteY20" fmla="*/ 3876805 h 3876806"/>
                        <a:gd name="connsiteX21" fmla="*/ 736594 w 4465528"/>
                        <a:gd name="connsiteY21" fmla="*/ 3411589 h 3876806"/>
                        <a:gd name="connsiteX22" fmla="*/ 494293 w 4465528"/>
                        <a:gd name="connsiteY22" fmla="*/ 2926988 h 3876806"/>
                        <a:gd name="connsiteX23" fmla="*/ 281069 w 4465528"/>
                        <a:gd name="connsiteY23" fmla="*/ 2500540 h 3876806"/>
                        <a:gd name="connsiteX24" fmla="*/ 0 w 4465528"/>
                        <a:gd name="connsiteY24" fmla="*/ 1938403 h 38768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4465528" h="3876806" fill="none" extrusionOk="0">
                          <a:moveTo>
                            <a:pt x="0" y="1938403"/>
                          </a:moveTo>
                          <a:cubicBezTo>
                            <a:pt x="42999" y="1819455"/>
                            <a:pt x="181047" y="1628087"/>
                            <a:pt x="213224" y="1511955"/>
                          </a:cubicBezTo>
                          <a:cubicBezTo>
                            <a:pt x="245401" y="1395823"/>
                            <a:pt x="383629" y="1197201"/>
                            <a:pt x="465217" y="1007970"/>
                          </a:cubicBezTo>
                          <a:cubicBezTo>
                            <a:pt x="546804" y="818739"/>
                            <a:pt x="620132" y="672518"/>
                            <a:pt x="688133" y="562138"/>
                          </a:cubicBezTo>
                          <a:cubicBezTo>
                            <a:pt x="756134" y="451758"/>
                            <a:pt x="895071" y="114390"/>
                            <a:pt x="969202" y="1"/>
                          </a:cubicBezTo>
                          <a:cubicBezTo>
                            <a:pt x="1148866" y="17555"/>
                            <a:pt x="1449941" y="-13162"/>
                            <a:pt x="1575712" y="1"/>
                          </a:cubicBezTo>
                          <a:cubicBezTo>
                            <a:pt x="1701483" y="13164"/>
                            <a:pt x="1937751" y="-20445"/>
                            <a:pt x="2207493" y="1"/>
                          </a:cubicBezTo>
                          <a:cubicBezTo>
                            <a:pt x="2477235" y="20447"/>
                            <a:pt x="2646610" y="20276"/>
                            <a:pt x="2864546" y="1"/>
                          </a:cubicBezTo>
                          <a:cubicBezTo>
                            <a:pt x="3082482" y="-20274"/>
                            <a:pt x="3339499" y="19470"/>
                            <a:pt x="3496327" y="1"/>
                          </a:cubicBezTo>
                          <a:cubicBezTo>
                            <a:pt x="3590486" y="142558"/>
                            <a:pt x="3601305" y="255828"/>
                            <a:pt x="3738627" y="484602"/>
                          </a:cubicBezTo>
                          <a:cubicBezTo>
                            <a:pt x="3875950" y="713375"/>
                            <a:pt x="3854629" y="764574"/>
                            <a:pt x="3990620" y="988586"/>
                          </a:cubicBezTo>
                          <a:cubicBezTo>
                            <a:pt x="4126611" y="1212598"/>
                            <a:pt x="4159347" y="1292078"/>
                            <a:pt x="4213536" y="1434418"/>
                          </a:cubicBezTo>
                          <a:cubicBezTo>
                            <a:pt x="4267724" y="1576758"/>
                            <a:pt x="4371072" y="1728439"/>
                            <a:pt x="4465528" y="1938403"/>
                          </a:cubicBezTo>
                          <a:cubicBezTo>
                            <a:pt x="4342575" y="2155121"/>
                            <a:pt x="4354666" y="2177990"/>
                            <a:pt x="4242612" y="2384235"/>
                          </a:cubicBezTo>
                          <a:cubicBezTo>
                            <a:pt x="4130558" y="2590480"/>
                            <a:pt x="4063501" y="2784778"/>
                            <a:pt x="3990620" y="2888220"/>
                          </a:cubicBezTo>
                          <a:cubicBezTo>
                            <a:pt x="3917739" y="2991662"/>
                            <a:pt x="3815466" y="3194022"/>
                            <a:pt x="3777395" y="3314668"/>
                          </a:cubicBezTo>
                          <a:cubicBezTo>
                            <a:pt x="3739324" y="3435314"/>
                            <a:pt x="3592688" y="3667613"/>
                            <a:pt x="3496327" y="3876805"/>
                          </a:cubicBezTo>
                          <a:cubicBezTo>
                            <a:pt x="3348048" y="3903540"/>
                            <a:pt x="3082260" y="3885639"/>
                            <a:pt x="2915088" y="3876805"/>
                          </a:cubicBezTo>
                          <a:cubicBezTo>
                            <a:pt x="2747916" y="3867971"/>
                            <a:pt x="2582972" y="3875570"/>
                            <a:pt x="2359121" y="3876805"/>
                          </a:cubicBezTo>
                          <a:cubicBezTo>
                            <a:pt x="2135270" y="3878040"/>
                            <a:pt x="1912085" y="3872626"/>
                            <a:pt x="1727340" y="3876805"/>
                          </a:cubicBezTo>
                          <a:cubicBezTo>
                            <a:pt x="1542595" y="3880984"/>
                            <a:pt x="1169034" y="3882628"/>
                            <a:pt x="969202" y="3876805"/>
                          </a:cubicBezTo>
                          <a:cubicBezTo>
                            <a:pt x="865066" y="3713437"/>
                            <a:pt x="787764" y="3572032"/>
                            <a:pt x="736594" y="3411589"/>
                          </a:cubicBezTo>
                          <a:cubicBezTo>
                            <a:pt x="685424" y="3251146"/>
                            <a:pt x="577083" y="3066257"/>
                            <a:pt x="494293" y="2926988"/>
                          </a:cubicBezTo>
                          <a:cubicBezTo>
                            <a:pt x="411503" y="2787719"/>
                            <a:pt x="395907" y="2689442"/>
                            <a:pt x="281069" y="2500540"/>
                          </a:cubicBezTo>
                          <a:cubicBezTo>
                            <a:pt x="166231" y="2311638"/>
                            <a:pt x="124925" y="2215490"/>
                            <a:pt x="0" y="1938403"/>
                          </a:cubicBezTo>
                          <a:close/>
                        </a:path>
                        <a:path w="4465528" h="3876806" stroke="0" extrusionOk="0">
                          <a:moveTo>
                            <a:pt x="0" y="1938403"/>
                          </a:moveTo>
                          <a:cubicBezTo>
                            <a:pt x="88454" y="1800047"/>
                            <a:pt x="143656" y="1648395"/>
                            <a:pt x="232608" y="1473187"/>
                          </a:cubicBezTo>
                          <a:cubicBezTo>
                            <a:pt x="321560" y="1297979"/>
                            <a:pt x="392602" y="1132593"/>
                            <a:pt x="445833" y="1046738"/>
                          </a:cubicBezTo>
                          <a:cubicBezTo>
                            <a:pt x="499064" y="960883"/>
                            <a:pt x="632620" y="648027"/>
                            <a:pt x="707517" y="523370"/>
                          </a:cubicBezTo>
                          <a:cubicBezTo>
                            <a:pt x="782414" y="398713"/>
                            <a:pt x="884433" y="193967"/>
                            <a:pt x="969202" y="1"/>
                          </a:cubicBezTo>
                          <a:cubicBezTo>
                            <a:pt x="1160222" y="-19428"/>
                            <a:pt x="1438120" y="-7025"/>
                            <a:pt x="1575712" y="1"/>
                          </a:cubicBezTo>
                          <a:cubicBezTo>
                            <a:pt x="1713304" y="7027"/>
                            <a:pt x="1881377" y="-10374"/>
                            <a:pt x="2156951" y="1"/>
                          </a:cubicBezTo>
                          <a:cubicBezTo>
                            <a:pt x="2432525" y="10376"/>
                            <a:pt x="2577405" y="-15119"/>
                            <a:pt x="2788732" y="1"/>
                          </a:cubicBezTo>
                          <a:cubicBezTo>
                            <a:pt x="3000059" y="15121"/>
                            <a:pt x="3274487" y="20302"/>
                            <a:pt x="3496327" y="1"/>
                          </a:cubicBezTo>
                          <a:cubicBezTo>
                            <a:pt x="3534239" y="100908"/>
                            <a:pt x="3673620" y="316950"/>
                            <a:pt x="3719243" y="445833"/>
                          </a:cubicBezTo>
                          <a:cubicBezTo>
                            <a:pt x="3764865" y="574716"/>
                            <a:pt x="3858844" y="713776"/>
                            <a:pt x="3961543" y="930434"/>
                          </a:cubicBezTo>
                          <a:cubicBezTo>
                            <a:pt x="4064243" y="1147092"/>
                            <a:pt x="4165101" y="1301024"/>
                            <a:pt x="4203844" y="1415034"/>
                          </a:cubicBezTo>
                          <a:cubicBezTo>
                            <a:pt x="4242586" y="1529044"/>
                            <a:pt x="4362381" y="1773746"/>
                            <a:pt x="4465528" y="1938403"/>
                          </a:cubicBezTo>
                          <a:cubicBezTo>
                            <a:pt x="4395891" y="2138202"/>
                            <a:pt x="4276646" y="2298421"/>
                            <a:pt x="4203844" y="2461772"/>
                          </a:cubicBezTo>
                          <a:cubicBezTo>
                            <a:pt x="4131042" y="2625123"/>
                            <a:pt x="4072450" y="2780065"/>
                            <a:pt x="3942159" y="2985140"/>
                          </a:cubicBezTo>
                          <a:cubicBezTo>
                            <a:pt x="3811869" y="3190215"/>
                            <a:pt x="3688882" y="3428595"/>
                            <a:pt x="3496327" y="3876805"/>
                          </a:cubicBezTo>
                          <a:cubicBezTo>
                            <a:pt x="3365484" y="3907554"/>
                            <a:pt x="2999000" y="3904675"/>
                            <a:pt x="2864546" y="3876805"/>
                          </a:cubicBezTo>
                          <a:cubicBezTo>
                            <a:pt x="2730092" y="3848935"/>
                            <a:pt x="2453842" y="3884295"/>
                            <a:pt x="2207493" y="3876805"/>
                          </a:cubicBezTo>
                          <a:cubicBezTo>
                            <a:pt x="1961144" y="3869315"/>
                            <a:pt x="1818568" y="3866532"/>
                            <a:pt x="1651526" y="3876805"/>
                          </a:cubicBezTo>
                          <a:cubicBezTo>
                            <a:pt x="1484484" y="3887078"/>
                            <a:pt x="1288500" y="3904761"/>
                            <a:pt x="969202" y="3876805"/>
                          </a:cubicBezTo>
                          <a:cubicBezTo>
                            <a:pt x="856687" y="3641838"/>
                            <a:pt x="800425" y="3531843"/>
                            <a:pt x="717209" y="3372820"/>
                          </a:cubicBezTo>
                          <a:cubicBezTo>
                            <a:pt x="633993" y="3213797"/>
                            <a:pt x="547993" y="3086497"/>
                            <a:pt x="494293" y="2926988"/>
                          </a:cubicBezTo>
                          <a:cubicBezTo>
                            <a:pt x="440593" y="2767479"/>
                            <a:pt x="288616" y="2560762"/>
                            <a:pt x="251993" y="2442388"/>
                          </a:cubicBezTo>
                          <a:cubicBezTo>
                            <a:pt x="215369" y="2324014"/>
                            <a:pt x="102364" y="2129930"/>
                            <a:pt x="0" y="193840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F1C85C5-CE78-4D6D-9AC6-2D68DFF905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6421" y="2457567"/>
              <a:ext cx="1991370" cy="3020935"/>
            </a:xfrm>
            <a:prstGeom prst="straightConnector1">
              <a:avLst/>
            </a:prstGeom>
            <a:ln w="22225" cap="flat" cmpd="sng" algn="ctr">
              <a:solidFill>
                <a:schemeClr val="dk1"/>
              </a:solidFill>
              <a:prstDash val="solid"/>
              <a:round/>
              <a:headEnd type="none" w="lg" len="med"/>
              <a:tailEnd type="arrow" w="lg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1D4350-AE3C-403F-8DE9-F179B3A0B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6713" y="2637415"/>
              <a:ext cx="1991370" cy="3020935"/>
            </a:xfrm>
            <a:prstGeom prst="straightConnector1">
              <a:avLst/>
            </a:prstGeom>
            <a:ln w="22225" cap="flat" cmpd="sng" algn="ctr">
              <a:solidFill>
                <a:schemeClr val="dk1"/>
              </a:solidFill>
              <a:prstDash val="solid"/>
              <a:round/>
              <a:headEnd type="arrow" w="lg" len="med"/>
              <a:tailEnd type="none" w="lg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621AF7-D3B5-4A23-B99D-3A22F1DDC2CB}"/>
                </a:ext>
              </a:extLst>
            </p:cNvPr>
            <p:cNvSpPr/>
            <p:nvPr/>
          </p:nvSpPr>
          <p:spPr>
            <a:xfrm>
              <a:off x="2956713" y="4295126"/>
              <a:ext cx="516499" cy="5177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</a:rPr>
                <a:t>B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886EFDD-190B-4E05-9E5B-7C03AAC8198F}"/>
                </a:ext>
              </a:extLst>
            </p:cNvPr>
            <p:cNvSpPr/>
            <p:nvPr/>
          </p:nvSpPr>
          <p:spPr>
            <a:xfrm>
              <a:off x="4184725" y="3252997"/>
              <a:ext cx="516499" cy="5177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</a:rPr>
                <a:t>C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724E32-066D-4881-A0E8-942C29DAA154}"/>
                </a:ext>
              </a:extLst>
            </p:cNvPr>
            <p:cNvSpPr/>
            <p:nvPr/>
          </p:nvSpPr>
          <p:spPr>
            <a:xfrm>
              <a:off x="3758956" y="4147882"/>
              <a:ext cx="286726" cy="243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58AD83-5238-42BC-BD08-A59A6370DB10}"/>
                </a:ext>
              </a:extLst>
            </p:cNvPr>
            <p:cNvSpPr/>
            <p:nvPr/>
          </p:nvSpPr>
          <p:spPr>
            <a:xfrm rot="19571627">
              <a:off x="3662004" y="3724336"/>
              <a:ext cx="243284" cy="751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E9565E-C389-475D-88B4-2E2E08C58D14}"/>
                </a:ext>
              </a:extLst>
            </p:cNvPr>
            <p:cNvCxnSpPr>
              <a:cxnSpLocks/>
            </p:cNvCxnSpPr>
            <p:nvPr/>
          </p:nvCxnSpPr>
          <p:spPr>
            <a:xfrm>
              <a:off x="2700133" y="2457567"/>
              <a:ext cx="2092804" cy="3154248"/>
            </a:xfrm>
            <a:prstGeom prst="straightConnector1">
              <a:avLst/>
            </a:prstGeom>
            <a:ln w="22225" cap="flat" cmpd="sng" algn="ctr">
              <a:solidFill>
                <a:schemeClr val="dk1"/>
              </a:solidFill>
              <a:prstDash val="solid"/>
              <a:round/>
              <a:headEnd type="arrow" w="lg" len="med"/>
              <a:tailEnd type="arrow" w="lg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706A3F-367C-4D52-A0EB-5C5BB235DA0C}"/>
                </a:ext>
              </a:extLst>
            </p:cNvPr>
            <p:cNvSpPr/>
            <p:nvPr/>
          </p:nvSpPr>
          <p:spPr>
            <a:xfrm>
              <a:off x="2916064" y="2931439"/>
              <a:ext cx="516499" cy="5177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</a:rPr>
                <a:t>A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628E80C-76E0-4743-97C4-E5DC8CECF74F}"/>
                </a:ext>
              </a:extLst>
            </p:cNvPr>
            <p:cNvSpPr/>
            <p:nvPr/>
          </p:nvSpPr>
          <p:spPr>
            <a:xfrm>
              <a:off x="5965779" y="3821146"/>
              <a:ext cx="820610" cy="42708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Isa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0AD1073-BF9F-4BB4-B325-1F23921620E2}"/>
                </a:ext>
              </a:extLst>
            </p:cNvPr>
            <p:cNvSpPr/>
            <p:nvPr/>
          </p:nvSpPr>
          <p:spPr>
            <a:xfrm>
              <a:off x="4990923" y="1735179"/>
              <a:ext cx="820610" cy="427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AB961D2-0D03-4968-A2A6-232F1E9EDB99}"/>
                </a:ext>
              </a:extLst>
            </p:cNvPr>
            <p:cNvSpPr/>
            <p:nvPr/>
          </p:nvSpPr>
          <p:spPr>
            <a:xfrm>
              <a:off x="1711497" y="1735638"/>
              <a:ext cx="820610" cy="42708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Yan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341031-685A-47D1-93A0-49414CAB5FC6}"/>
                </a:ext>
              </a:extLst>
            </p:cNvPr>
            <p:cNvSpPr/>
            <p:nvPr/>
          </p:nvSpPr>
          <p:spPr>
            <a:xfrm>
              <a:off x="4990923" y="5913282"/>
              <a:ext cx="820610" cy="42708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Mary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F4C9D18-BD7E-43FA-8BE3-7E24810D7435}"/>
                </a:ext>
              </a:extLst>
            </p:cNvPr>
            <p:cNvSpPr/>
            <p:nvPr/>
          </p:nvSpPr>
          <p:spPr>
            <a:xfrm>
              <a:off x="727517" y="3821147"/>
              <a:ext cx="820610" cy="427085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Liu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931CE3-9CB8-4375-8EA9-B37B29C6F79B}"/>
                </a:ext>
              </a:extLst>
            </p:cNvPr>
            <p:cNvSpPr/>
            <p:nvPr/>
          </p:nvSpPr>
          <p:spPr>
            <a:xfrm>
              <a:off x="1711497" y="5920590"/>
              <a:ext cx="820610" cy="42708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Emma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424DF6-25DF-4654-833F-3EBA85190FF5}"/>
                </a:ext>
              </a:extLst>
            </p:cNvPr>
            <p:cNvSpPr txBox="1"/>
            <p:nvPr/>
          </p:nvSpPr>
          <p:spPr>
            <a:xfrm>
              <a:off x="622300" y="935538"/>
              <a:ext cx="628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Players (Clients) in Play Space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E03095E-8B54-4CD4-95C4-8C0AFBD21812}"/>
                </a:ext>
              </a:extLst>
            </p:cNvPr>
            <p:cNvCxnSpPr>
              <a:cxnSpLocks/>
            </p:cNvCxnSpPr>
            <p:nvPr/>
          </p:nvCxnSpPr>
          <p:spPr>
            <a:xfrm>
              <a:off x="527050" y="1304870"/>
              <a:ext cx="625933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7D71EB-BB94-4EE3-97EE-84331EE6EE1C}"/>
              </a:ext>
            </a:extLst>
          </p:cNvPr>
          <p:cNvGrpSpPr/>
          <p:nvPr/>
        </p:nvGrpSpPr>
        <p:grpSpPr>
          <a:xfrm>
            <a:off x="8015151" y="674494"/>
            <a:ext cx="3460750" cy="2244855"/>
            <a:chOff x="7984827" y="980721"/>
            <a:chExt cx="3460750" cy="224485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F53CF4-FE0C-46A9-A5EE-BD25B177A809}"/>
                </a:ext>
              </a:extLst>
            </p:cNvPr>
            <p:cNvSpPr txBox="1"/>
            <p:nvPr/>
          </p:nvSpPr>
          <p:spPr>
            <a:xfrm>
              <a:off x="7984827" y="2241328"/>
              <a:ext cx="3460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Sensor / Advisor (AI)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BAAF5C8-B7DD-4672-BC5F-786691B19E9D}"/>
                </a:ext>
              </a:extLst>
            </p:cNvPr>
            <p:cNvCxnSpPr>
              <a:cxnSpLocks/>
            </p:cNvCxnSpPr>
            <p:nvPr/>
          </p:nvCxnSpPr>
          <p:spPr>
            <a:xfrm>
              <a:off x="7984827" y="2610660"/>
              <a:ext cx="34607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0826441-D384-41E4-BEF3-769AAC87C263}"/>
                </a:ext>
              </a:extLst>
            </p:cNvPr>
            <p:cNvSpPr/>
            <p:nvPr/>
          </p:nvSpPr>
          <p:spPr>
            <a:xfrm>
              <a:off x="9248300" y="2798491"/>
              <a:ext cx="820610" cy="4270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C4C6C4D-BFF2-487D-8B44-441F19040235}"/>
                </a:ext>
              </a:extLst>
            </p:cNvPr>
            <p:cNvGrpSpPr/>
            <p:nvPr/>
          </p:nvGrpSpPr>
          <p:grpSpPr>
            <a:xfrm>
              <a:off x="7984827" y="980721"/>
              <a:ext cx="3460750" cy="975025"/>
              <a:chOff x="7947249" y="1080929"/>
              <a:chExt cx="3460750" cy="97502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3991F41-1B80-44B6-93C1-44A220499F46}"/>
                  </a:ext>
                </a:extLst>
              </p:cNvPr>
              <p:cNvSpPr txBox="1"/>
              <p:nvPr/>
            </p:nvSpPr>
            <p:spPr>
              <a:xfrm>
                <a:off x="7947249" y="1080929"/>
                <a:ext cx="346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Mentors / Directors (Clinicians)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8CF3809-C7C5-4F32-BAEA-0B90751F2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249" y="1450261"/>
                <a:ext cx="34607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2E9EF08E-6FC8-46D5-B8D0-67141CCCD074}"/>
                  </a:ext>
                </a:extLst>
              </p:cNvPr>
              <p:cNvSpPr/>
              <p:nvPr/>
            </p:nvSpPr>
            <p:spPr>
              <a:xfrm>
                <a:off x="7947249" y="1628869"/>
                <a:ext cx="820610" cy="4270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Joy</a:t>
                </a: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14A55903-9D23-40B0-8C74-A7CD1560CF28}"/>
                  </a:ext>
                </a:extLst>
              </p:cNvPr>
              <p:cNvSpPr/>
              <p:nvPr/>
            </p:nvSpPr>
            <p:spPr>
              <a:xfrm>
                <a:off x="9210722" y="1628868"/>
                <a:ext cx="820610" cy="4270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990095F5-4841-4AB1-AC66-A84F09B12A4E}"/>
                  </a:ext>
                </a:extLst>
              </p:cNvPr>
              <p:cNvSpPr/>
              <p:nvPr/>
            </p:nvSpPr>
            <p:spPr>
              <a:xfrm>
                <a:off x="10587388" y="1628868"/>
                <a:ext cx="820610" cy="4270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Dana</a:t>
                </a:r>
              </a:p>
            </p:txBody>
          </p:sp>
        </p:grpSp>
      </p:grp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182EABB-79BC-493E-9D8B-0D1BF735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94650" y="6572254"/>
            <a:ext cx="4114800" cy="283551"/>
          </a:xfrm>
        </p:spPr>
        <p:txBody>
          <a:bodyPr/>
          <a:lstStyle/>
          <a:p>
            <a:pPr algn="r"/>
            <a:r>
              <a:rPr lang="en-US" sz="800" dirty="0" err="1">
                <a:solidFill>
                  <a:schemeClr val="tx1"/>
                </a:solidFill>
              </a:rPr>
              <a:t>Salutone</a:t>
            </a:r>
            <a:r>
              <a:rPr lang="en-US" sz="800" dirty="0">
                <a:solidFill>
                  <a:schemeClr val="tx1"/>
                </a:solidFill>
              </a:rPr>
              <a:t> concepts by Susan Korgen, 2020, 2021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FCA50F-5032-492E-B004-8E89F088C504}"/>
              </a:ext>
            </a:extLst>
          </p:cNvPr>
          <p:cNvGrpSpPr/>
          <p:nvPr/>
        </p:nvGrpSpPr>
        <p:grpSpPr>
          <a:xfrm>
            <a:off x="7991090" y="3985558"/>
            <a:ext cx="3782486" cy="2304782"/>
            <a:chOff x="7947249" y="3966769"/>
            <a:chExt cx="3782486" cy="230478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049426-B7CF-4DEB-8C83-BA27816AA449}"/>
                </a:ext>
              </a:extLst>
            </p:cNvPr>
            <p:cNvSpPr txBox="1"/>
            <p:nvPr/>
          </p:nvSpPr>
          <p:spPr>
            <a:xfrm>
              <a:off x="7947249" y="5231238"/>
              <a:ext cx="10929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dirty="0"/>
                <a:t>interest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CD26EF1-412C-48F4-9308-C6E88BFF5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5084" y="5410857"/>
              <a:ext cx="1001749" cy="0"/>
            </a:xfrm>
            <a:prstGeom prst="straightConnector1">
              <a:avLst/>
            </a:prstGeom>
            <a:ln w="22225" cap="flat" cmpd="sng" algn="ctr">
              <a:solidFill>
                <a:schemeClr val="dk1"/>
              </a:solidFill>
              <a:prstDash val="solid"/>
              <a:round/>
              <a:headEnd type="arrow" w="lg" len="med"/>
              <a:tailEnd type="none" w="lg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B480F02-46D9-4443-8AC2-7848210D797C}"/>
                </a:ext>
              </a:extLst>
            </p:cNvPr>
            <p:cNvSpPr txBox="1"/>
            <p:nvPr/>
          </p:nvSpPr>
          <p:spPr>
            <a:xfrm>
              <a:off x="10041940" y="5226191"/>
              <a:ext cx="16877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connectedness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4240709-7C7E-44C9-827D-375600A2ACBC}"/>
                </a:ext>
              </a:extLst>
            </p:cNvPr>
            <p:cNvSpPr/>
            <p:nvPr/>
          </p:nvSpPr>
          <p:spPr>
            <a:xfrm>
              <a:off x="9252980" y="5170730"/>
              <a:ext cx="516499" cy="48870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</a:rPr>
                <a:t>B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F99DBA-E348-4601-9BB9-47A33A6C6B14}"/>
                </a:ext>
              </a:extLst>
            </p:cNvPr>
            <p:cNvSpPr txBox="1"/>
            <p:nvPr/>
          </p:nvSpPr>
          <p:spPr>
            <a:xfrm>
              <a:off x="7977573" y="5814174"/>
              <a:ext cx="10929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dirty="0"/>
                <a:t>kindness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C10AB2-4503-425D-BCBE-FAD037518DED}"/>
                </a:ext>
              </a:extLst>
            </p:cNvPr>
            <p:cNvSpPr txBox="1"/>
            <p:nvPr/>
          </p:nvSpPr>
          <p:spPr>
            <a:xfrm>
              <a:off x="10038288" y="5837671"/>
              <a:ext cx="12275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ease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6C56DBA-1C28-428D-BAEF-6AA9A2DAB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1431" y="6012663"/>
              <a:ext cx="1001749" cy="0"/>
            </a:xfrm>
            <a:prstGeom prst="straightConnector1">
              <a:avLst/>
            </a:prstGeom>
            <a:ln w="22225" cap="flat" cmpd="sng" algn="ctr">
              <a:solidFill>
                <a:schemeClr val="dk1"/>
              </a:solidFill>
              <a:prstDash val="solid"/>
              <a:round/>
              <a:headEnd type="arrow" w="lg" len="med"/>
              <a:tailEnd type="none" w="lg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97B0009-396B-4DA9-9F81-77A14EDA1C42}"/>
                </a:ext>
              </a:extLst>
            </p:cNvPr>
            <p:cNvSpPr/>
            <p:nvPr/>
          </p:nvSpPr>
          <p:spPr>
            <a:xfrm>
              <a:off x="9252980" y="5752693"/>
              <a:ext cx="516499" cy="5188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</a:rPr>
                <a:t>C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2033353-2EC3-46CC-BB4A-0616D1847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0871" y="4821449"/>
              <a:ext cx="1001749" cy="0"/>
            </a:xfrm>
            <a:prstGeom prst="straightConnector1">
              <a:avLst/>
            </a:prstGeom>
            <a:ln w="22225" cap="flat" cmpd="sng" algn="ctr">
              <a:solidFill>
                <a:schemeClr val="dk1"/>
              </a:solidFill>
              <a:prstDash val="solid"/>
              <a:round/>
              <a:headEnd type="arrow" w="lg" len="med"/>
              <a:tailEnd type="none" w="lg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352DF9-BC71-4988-B754-5FF7D12A9015}"/>
                </a:ext>
              </a:extLst>
            </p:cNvPr>
            <p:cNvSpPr txBox="1"/>
            <p:nvPr/>
          </p:nvSpPr>
          <p:spPr>
            <a:xfrm>
              <a:off x="7947930" y="4636783"/>
              <a:ext cx="10929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dirty="0"/>
                <a:t>relevance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45BFC9-F5B0-4D1B-A679-AEC1B48E05C0}"/>
                </a:ext>
              </a:extLst>
            </p:cNvPr>
            <p:cNvSpPr txBox="1"/>
            <p:nvPr/>
          </p:nvSpPr>
          <p:spPr>
            <a:xfrm>
              <a:off x="10063180" y="4636783"/>
              <a:ext cx="10929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empathy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41ED68-DB31-4581-B26A-B19D9382C09D}"/>
                </a:ext>
              </a:extLst>
            </p:cNvPr>
            <p:cNvSpPr/>
            <p:nvPr/>
          </p:nvSpPr>
          <p:spPr>
            <a:xfrm>
              <a:off x="9252980" y="4580313"/>
              <a:ext cx="516499" cy="48870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</a:rPr>
                <a:t>A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F3AED7E-B874-45B0-BB3F-FCC7A50CF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8945" y="4189799"/>
              <a:ext cx="1001749" cy="0"/>
            </a:xfrm>
            <a:prstGeom prst="straightConnector1">
              <a:avLst/>
            </a:prstGeom>
            <a:ln w="22225" cap="flat" cmpd="sng" algn="ctr">
              <a:solidFill>
                <a:schemeClr val="dk1"/>
              </a:solidFill>
              <a:prstDash val="solid"/>
              <a:round/>
              <a:headEnd type="arrow" w="lg" len="med"/>
              <a:tailEnd type="none" w="lg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D78DB81-FDF1-4DF7-BE72-ED6561655D08}"/>
                </a:ext>
              </a:extLst>
            </p:cNvPr>
            <p:cNvSpPr/>
            <p:nvPr/>
          </p:nvSpPr>
          <p:spPr>
            <a:xfrm>
              <a:off x="10020694" y="3971165"/>
              <a:ext cx="820610" cy="4270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Tomas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BB7165E-4A66-4589-9BA6-88F0F7F4F743}"/>
                </a:ext>
              </a:extLst>
            </p:cNvPr>
            <p:cNvSpPr/>
            <p:nvPr/>
          </p:nvSpPr>
          <p:spPr>
            <a:xfrm>
              <a:off x="8222246" y="3966769"/>
              <a:ext cx="820610" cy="42708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6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2376</TotalTime>
  <Words>53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Korgen</dc:creator>
  <cp:lastModifiedBy>Susan Korgen</cp:lastModifiedBy>
  <cp:revision>18</cp:revision>
  <dcterms:created xsi:type="dcterms:W3CDTF">2021-05-08T13:58:49Z</dcterms:created>
  <dcterms:modified xsi:type="dcterms:W3CDTF">2021-05-10T12:12:15Z</dcterms:modified>
</cp:coreProperties>
</file>