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60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70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3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0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03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83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78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1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48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5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6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28AA-0A86-4BCD-B75C-BF19AE11ED6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4F66-A320-4E3F-8C29-43C1954AA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86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flipH="1" flipV="1">
            <a:off x="12146281" y="6639059"/>
            <a:ext cx="45719" cy="29621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H="1">
            <a:off x="12003109" y="6639059"/>
            <a:ext cx="45719" cy="218941"/>
          </a:xfrm>
        </p:spPr>
        <p:txBody>
          <a:bodyPr>
            <a:normAutofit fontScale="47500" lnSpcReduction="20000"/>
          </a:bodyPr>
          <a:lstStyle/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61374" y="695459"/>
            <a:ext cx="7302322" cy="545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2768957" y="1107584"/>
            <a:ext cx="4803820" cy="631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err="1" smtClean="0"/>
              <a:t>Mercaid</a:t>
            </a:r>
            <a:endParaRPr lang="pt-BR" sz="7200" dirty="0"/>
          </a:p>
        </p:txBody>
      </p:sp>
      <p:sp>
        <p:nvSpPr>
          <p:cNvPr id="8" name="Fluxograma: Processo 7"/>
          <p:cNvSpPr/>
          <p:nvPr/>
        </p:nvSpPr>
        <p:spPr>
          <a:xfrm>
            <a:off x="2550017" y="2704563"/>
            <a:ext cx="1184856" cy="4765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Login</a:t>
            </a:r>
            <a:r>
              <a:rPr lang="pt-BR" dirty="0" smtClean="0"/>
              <a:t> :</a:t>
            </a:r>
            <a:endParaRPr lang="pt-BR" dirty="0"/>
          </a:p>
        </p:txBody>
      </p:sp>
      <p:sp>
        <p:nvSpPr>
          <p:cNvPr id="9" name="Fluxograma: Processo 8"/>
          <p:cNvSpPr/>
          <p:nvPr/>
        </p:nvSpPr>
        <p:spPr>
          <a:xfrm>
            <a:off x="4430330" y="2756078"/>
            <a:ext cx="3142445" cy="373487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/>
          <p:cNvSpPr/>
          <p:nvPr/>
        </p:nvSpPr>
        <p:spPr>
          <a:xfrm>
            <a:off x="2550017" y="3718774"/>
            <a:ext cx="1184856" cy="3863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Senha :</a:t>
            </a:r>
            <a:endParaRPr lang="pt-BR" dirty="0"/>
          </a:p>
        </p:txBody>
      </p:sp>
      <p:sp>
        <p:nvSpPr>
          <p:cNvPr id="11" name="Fluxograma: Processo 10"/>
          <p:cNvSpPr/>
          <p:nvPr/>
        </p:nvSpPr>
        <p:spPr>
          <a:xfrm>
            <a:off x="4430331" y="3757411"/>
            <a:ext cx="3142445" cy="360608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/>
        </p:nvSpPr>
        <p:spPr>
          <a:xfrm>
            <a:off x="4848895" y="4656518"/>
            <a:ext cx="1262129" cy="477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13" name="Fluxograma: Processo 12"/>
          <p:cNvSpPr/>
          <p:nvPr/>
        </p:nvSpPr>
        <p:spPr>
          <a:xfrm>
            <a:off x="3934494" y="5467886"/>
            <a:ext cx="3090930" cy="347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Cadastre-se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416676" y="651926"/>
            <a:ext cx="8268236" cy="552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82439" y="3162897"/>
            <a:ext cx="1654933" cy="50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03135" y="3162897"/>
            <a:ext cx="1637762" cy="48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Inserir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506660" y="3162897"/>
            <a:ext cx="1822361" cy="49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Atualizar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594784" y="3150426"/>
            <a:ext cx="1696789" cy="52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Excluir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71880" y="1356028"/>
            <a:ext cx="3591462" cy="68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err="1" smtClean="0"/>
              <a:t>Mercaid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446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98867" y="772731"/>
            <a:ext cx="9517488" cy="540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68191" y="2135013"/>
            <a:ext cx="1403797" cy="4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425779" y="2172707"/>
            <a:ext cx="4481849" cy="4197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68191" y="2985450"/>
            <a:ext cx="1403797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Sobrenome: 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425781" y="3038743"/>
            <a:ext cx="4481847" cy="3828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468191" y="3982848"/>
            <a:ext cx="1448872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Login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425780" y="4045644"/>
            <a:ext cx="4481848" cy="3779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513266" y="4853216"/>
            <a:ext cx="1403797" cy="47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Senha: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464414" y="4911681"/>
            <a:ext cx="4443214" cy="3992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670479" y="982835"/>
            <a:ext cx="3374265" cy="105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err="1" smtClean="0"/>
              <a:t>Mercaid</a:t>
            </a:r>
            <a:endParaRPr lang="pt-BR" sz="7200" dirty="0"/>
          </a:p>
        </p:txBody>
      </p:sp>
      <p:sp>
        <p:nvSpPr>
          <p:cNvPr id="14" name="Retângulo 13"/>
          <p:cNvSpPr/>
          <p:nvPr/>
        </p:nvSpPr>
        <p:spPr>
          <a:xfrm>
            <a:off x="4211392" y="5679583"/>
            <a:ext cx="2125014" cy="2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Concluir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75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12890" y="631065"/>
            <a:ext cx="8500057" cy="533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92451" y="1275008"/>
            <a:ext cx="3322749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err="1" smtClean="0"/>
              <a:t>Mercaid</a:t>
            </a:r>
            <a:endParaRPr lang="pt-BR" sz="7200" dirty="0"/>
          </a:p>
        </p:txBody>
      </p:sp>
      <p:sp>
        <p:nvSpPr>
          <p:cNvPr id="6" name="Retângulo 5"/>
          <p:cNvSpPr/>
          <p:nvPr/>
        </p:nvSpPr>
        <p:spPr>
          <a:xfrm>
            <a:off x="4449649" y="2640168"/>
            <a:ext cx="265304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 de produtos: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704562" y="3515932"/>
            <a:ext cx="6490953" cy="1854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584103" y="975993"/>
            <a:ext cx="7984901" cy="506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21994" y="1027906"/>
            <a:ext cx="3928057" cy="79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err="1" smtClean="0"/>
              <a:t>Mercaid</a:t>
            </a:r>
            <a:endParaRPr lang="pt-BR" sz="7200" dirty="0"/>
          </a:p>
        </p:txBody>
      </p:sp>
      <p:sp>
        <p:nvSpPr>
          <p:cNvPr id="6" name="Retângulo 5"/>
          <p:cNvSpPr/>
          <p:nvPr/>
        </p:nvSpPr>
        <p:spPr>
          <a:xfrm>
            <a:off x="3876542" y="2008747"/>
            <a:ext cx="3400022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Inserir produtos: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859106" y="2565352"/>
            <a:ext cx="1661375" cy="32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999149" y="2578242"/>
            <a:ext cx="2215166" cy="321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9106" y="3057585"/>
            <a:ext cx="1661375" cy="37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Marca: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009881" y="3070464"/>
            <a:ext cx="2215166" cy="3646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859105" y="3605055"/>
            <a:ext cx="1661375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Validade: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999149" y="3621806"/>
            <a:ext cx="2193702" cy="3863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859106" y="4200301"/>
            <a:ext cx="166137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Quantidade: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999149" y="4143109"/>
            <a:ext cx="2193702" cy="379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859105" y="4782668"/>
            <a:ext cx="1661374" cy="33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Valor: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999149" y="4729764"/>
            <a:ext cx="2225898" cy="387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19707" y="1017431"/>
            <a:ext cx="8809149" cy="4881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638281" y="1394183"/>
            <a:ext cx="4572000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err="1" smtClean="0"/>
              <a:t>Mercaid</a:t>
            </a:r>
            <a:endParaRPr lang="pt-BR" sz="7200" dirty="0"/>
          </a:p>
        </p:txBody>
      </p:sp>
      <p:sp>
        <p:nvSpPr>
          <p:cNvPr id="10" name="Retângulo 9"/>
          <p:cNvSpPr/>
          <p:nvPr/>
        </p:nvSpPr>
        <p:spPr>
          <a:xfrm>
            <a:off x="4507605" y="2712635"/>
            <a:ext cx="283335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Excluir: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206839" y="3528811"/>
            <a:ext cx="5653826" cy="16871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3º ANO</dc:creator>
  <cp:lastModifiedBy>3º ANO</cp:lastModifiedBy>
  <cp:revision>9</cp:revision>
  <dcterms:created xsi:type="dcterms:W3CDTF">2018-02-27T14:23:04Z</dcterms:created>
  <dcterms:modified xsi:type="dcterms:W3CDTF">2018-03-05T16:40:50Z</dcterms:modified>
</cp:coreProperties>
</file>