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3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8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16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18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66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86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7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4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7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6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2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1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6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8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78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5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F4966F-4202-41EF-8069-0EAABE53631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A864D6-D228-41BE-BDE0-E85B17A4A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75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人工智慧專題</a:t>
            </a:r>
            <a:r>
              <a:rPr lang="en-US" altLang="zh-CN" b="1" dirty="0" smtClean="0"/>
              <a:t>——</a:t>
            </a:r>
            <a:br>
              <a:rPr lang="en-US" altLang="zh-CN" b="1" dirty="0" smtClean="0"/>
            </a:br>
            <a:r>
              <a:rPr lang="en-US" altLang="zh-CN" b="1" dirty="0" smtClean="0"/>
              <a:t>Lunar Lander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授課教授：陳宗天博士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研究生：吳春蓮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所</a:t>
            </a:r>
            <a:r>
              <a:rPr lang="zh-CN" altLang="en-US" b="1" dirty="0" smtClean="0">
                <a:solidFill>
                  <a:schemeClr val="tx1"/>
                </a:solidFill>
              </a:rPr>
              <a:t>級：資訊管理研究所碩二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086" y="34616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專題介紹</a:t>
            </a:r>
            <a:r>
              <a:rPr lang="en-US" altLang="zh-CN" dirty="0" smtClean="0"/>
              <a:t>——Lunar </a:t>
            </a:r>
            <a:r>
              <a:rPr lang="en-US" altLang="zh-CN" dirty="0"/>
              <a:t>Lander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784" y="2274390"/>
            <a:ext cx="3111920" cy="20719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90" y="2318302"/>
            <a:ext cx="2988201" cy="19841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6161" y="4549676"/>
            <a:ext cx="997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OpenAI</a:t>
            </a:r>
            <a:r>
              <a:rPr lang="en-US" altLang="zh-TW" sz="2400" dirty="0" smtClean="0"/>
              <a:t> Gym</a:t>
            </a:r>
            <a:r>
              <a:rPr lang="zh-CN" altLang="en-US" sz="2400" dirty="0" smtClean="0"/>
              <a:t>的開發環境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Box2D</a:t>
            </a:r>
            <a:r>
              <a:rPr lang="zh-CN" altLang="en-US" sz="2400" dirty="0" smtClean="0"/>
              <a:t>系列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代理人的目標是把火箭</a:t>
            </a:r>
            <a:r>
              <a:rPr lang="zh-TW" altLang="en-US" sz="2400" dirty="0"/>
              <a:t>降落於兩根固定的旗子中間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5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086" y="346166"/>
            <a:ext cx="8534400" cy="1507067"/>
          </a:xfrm>
        </p:spPr>
        <p:txBody>
          <a:bodyPr/>
          <a:lstStyle/>
          <a:p>
            <a:r>
              <a:rPr lang="zh-CN" altLang="en-US" dirty="0"/>
              <a:t>代理人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086" y="1668439"/>
            <a:ext cx="10568714" cy="36152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可操作之動作數量為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個，包括不執行任何動作、左向發動機點火、主發動機點火、</a:t>
            </a:r>
            <a:r>
              <a:rPr lang="zh-CN" altLang="en-US" dirty="0" smtClean="0">
                <a:solidFill>
                  <a:schemeClr val="tx1"/>
                </a:solidFill>
              </a:rPr>
              <a:t>右向</a:t>
            </a:r>
            <a:r>
              <a:rPr lang="zh-CN" altLang="en-US" dirty="0">
                <a:solidFill>
                  <a:schemeClr val="tx1"/>
                </a:solidFill>
              </a:rPr>
              <a:t>發動機</a:t>
            </a:r>
            <a:r>
              <a:rPr lang="zh-CN" altLang="en-US" dirty="0" smtClean="0">
                <a:solidFill>
                  <a:schemeClr val="tx1"/>
                </a:solidFill>
              </a:rPr>
              <a:t>點火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不執行任何</a:t>
            </a:r>
            <a:r>
              <a:rPr lang="zh-CN" altLang="en-US" dirty="0" smtClean="0">
                <a:solidFill>
                  <a:schemeClr val="tx1"/>
                </a:solidFill>
              </a:rPr>
              <a:t>動作：火箭無任何動作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左向發動機</a:t>
            </a:r>
            <a:r>
              <a:rPr lang="zh-CN" altLang="en-US" dirty="0" smtClean="0">
                <a:solidFill>
                  <a:schemeClr val="tx1"/>
                </a:solidFill>
              </a:rPr>
              <a:t>點火：火箭偏左移動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右向</a:t>
            </a:r>
            <a:r>
              <a:rPr lang="zh-CN" altLang="en-US" dirty="0">
                <a:solidFill>
                  <a:schemeClr val="tx1"/>
                </a:solidFill>
              </a:rPr>
              <a:t>發動機點火：火箭</a:t>
            </a:r>
            <a:r>
              <a:rPr lang="zh-CN" altLang="en-US" dirty="0" smtClean="0">
                <a:solidFill>
                  <a:schemeClr val="tx1"/>
                </a:solidFill>
              </a:rPr>
              <a:t>偏右移動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發動機點火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火箭</a:t>
            </a:r>
            <a:r>
              <a:rPr lang="zh-CN" altLang="en-US" dirty="0" smtClean="0">
                <a:solidFill>
                  <a:schemeClr val="tx1"/>
                </a:solidFill>
              </a:rPr>
              <a:t>向上，但會扣分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3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086" y="34616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獎勵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086" y="1668439"/>
            <a:ext cx="10568714" cy="3615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火箭摧毀或靜止不動，則是一回合的結束，將會獲得額外</a:t>
            </a:r>
            <a:r>
              <a:rPr lang="en-US" altLang="zh-CN" sz="2400" dirty="0" smtClean="0">
                <a:solidFill>
                  <a:schemeClr val="tx1"/>
                </a:solidFill>
              </a:rPr>
              <a:t>-100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</a:rPr>
              <a:t>+100</a:t>
            </a:r>
            <a:r>
              <a:rPr lang="zh-CN" altLang="en-US" sz="2400" dirty="0" smtClean="0">
                <a:solidFill>
                  <a:schemeClr val="tx1"/>
                </a:solidFill>
              </a:rPr>
              <a:t>點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火箭含左右兩隻腳，每隻腳觸碰地面獲得</a:t>
            </a:r>
            <a:r>
              <a:rPr lang="en-US" altLang="zh-CN" sz="2400" dirty="0" smtClean="0">
                <a:solidFill>
                  <a:schemeClr val="tx1"/>
                </a:solidFill>
              </a:rPr>
              <a:t>+10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</a:rPr>
              <a:t>主發動機</a:t>
            </a:r>
            <a:r>
              <a:rPr lang="zh-TW" altLang="en-US" sz="2400" dirty="0" smtClean="0">
                <a:solidFill>
                  <a:schemeClr val="tx1"/>
                </a:solidFill>
              </a:rPr>
              <a:t>點火</a:t>
            </a:r>
            <a:r>
              <a:rPr lang="zh-CN" altLang="en-US" sz="2400" dirty="0" smtClean="0">
                <a:solidFill>
                  <a:schemeClr val="tx1"/>
                </a:solidFill>
              </a:rPr>
              <a:t>會</a:t>
            </a:r>
            <a:r>
              <a:rPr lang="en-US" altLang="zh-CN" sz="2400" dirty="0" smtClean="0">
                <a:solidFill>
                  <a:schemeClr val="tx1"/>
                </a:solidFill>
              </a:rPr>
              <a:t>-0.3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右向或左向</a:t>
            </a:r>
            <a:r>
              <a:rPr lang="zh-TW" altLang="en-US" sz="2400" dirty="0" smtClean="0">
                <a:solidFill>
                  <a:schemeClr val="tx1"/>
                </a:solidFill>
              </a:rPr>
              <a:t>發動機</a:t>
            </a:r>
            <a:r>
              <a:rPr lang="zh-TW" altLang="en-US" sz="2400" dirty="0">
                <a:solidFill>
                  <a:schemeClr val="tx1"/>
                </a:solidFill>
              </a:rPr>
              <a:t>點火</a:t>
            </a:r>
            <a:r>
              <a:rPr lang="zh-CN" altLang="en-US" sz="2400" dirty="0">
                <a:solidFill>
                  <a:schemeClr val="tx1"/>
                </a:solidFill>
              </a:rPr>
              <a:t>會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en-US" altLang="zh-CN" sz="2400" dirty="0" smtClean="0">
                <a:solidFill>
                  <a:schemeClr val="tx1"/>
                </a:solidFill>
              </a:rPr>
              <a:t>0.03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成功坐落指定位置</a:t>
            </a:r>
            <a:r>
              <a:rPr lang="en-US" altLang="zh-CN" sz="2400" dirty="0" smtClean="0">
                <a:solidFill>
                  <a:schemeClr val="tx1"/>
                </a:solidFill>
              </a:rPr>
              <a:t>+200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6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086" y="346166"/>
            <a:ext cx="8534400" cy="1507067"/>
          </a:xfrm>
        </p:spPr>
        <p:txBody>
          <a:bodyPr/>
          <a:lstStyle/>
          <a:p>
            <a:r>
              <a:rPr lang="zh-CN" altLang="en-US" dirty="0"/>
              <a:t>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086" y="1668439"/>
            <a:ext cx="10568714" cy="477885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坐標</a:t>
            </a:r>
            <a:r>
              <a:rPr lang="en-US" altLang="zh-CN" sz="2400" dirty="0" smtClean="0">
                <a:solidFill>
                  <a:schemeClr val="tx1"/>
                </a:solidFill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</a:rPr>
              <a:t>的位置</a:t>
            </a:r>
            <a:r>
              <a:rPr lang="en-US" altLang="zh-CN" sz="2400" dirty="0" smtClean="0">
                <a:solidFill>
                  <a:schemeClr val="tx1"/>
                </a:solidFill>
              </a:rPr>
              <a:t>(x position)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坐</a:t>
            </a:r>
            <a:r>
              <a:rPr lang="zh-CN" altLang="en-US" sz="2400" dirty="0" smtClean="0">
                <a:solidFill>
                  <a:schemeClr val="tx1"/>
                </a:solidFill>
              </a:rPr>
              <a:t>標</a:t>
            </a:r>
            <a:r>
              <a:rPr lang="en-US" altLang="zh-CN" sz="2400" dirty="0" smtClean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的位置</a:t>
            </a:r>
            <a:r>
              <a:rPr lang="en-US" altLang="zh-CN" sz="2400" dirty="0" smtClean="0">
                <a:solidFill>
                  <a:schemeClr val="tx1"/>
                </a:solidFill>
              </a:rPr>
              <a:t>(y position)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橫向移動速度</a:t>
            </a:r>
            <a:r>
              <a:rPr lang="en-US" altLang="zh-CN" sz="2400" dirty="0" smtClean="0">
                <a:solidFill>
                  <a:schemeClr val="tx1"/>
                </a:solidFill>
              </a:rPr>
              <a:t>(x </a:t>
            </a:r>
            <a:r>
              <a:rPr lang="en-US" altLang="zh-TW" sz="2400" dirty="0">
                <a:solidFill>
                  <a:schemeClr val="tx1"/>
                </a:solidFill>
              </a:rPr>
              <a:t>linear velocity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直</a:t>
            </a:r>
            <a:r>
              <a:rPr lang="zh-CN" altLang="en-US" sz="2400" dirty="0" smtClean="0">
                <a:solidFill>
                  <a:schemeClr val="tx1"/>
                </a:solidFill>
              </a:rPr>
              <a:t>向移動速度</a:t>
            </a:r>
            <a:r>
              <a:rPr lang="en-US" altLang="zh-CN" sz="2400" dirty="0" smtClean="0">
                <a:solidFill>
                  <a:schemeClr val="tx1"/>
                </a:solidFill>
              </a:rPr>
              <a:t>(y </a:t>
            </a:r>
            <a:r>
              <a:rPr lang="en-US" altLang="zh-TW" sz="2400" dirty="0" smtClean="0">
                <a:solidFill>
                  <a:schemeClr val="tx1"/>
                </a:solidFill>
              </a:rPr>
              <a:t>linear velocity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火箭角度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>
                <a:solidFill>
                  <a:schemeClr val="tx1"/>
                </a:solidFill>
              </a:rPr>
              <a:t>angle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火箭</a:t>
            </a:r>
            <a:r>
              <a:rPr lang="zh-CN" altLang="en-US" sz="2400" dirty="0" smtClean="0">
                <a:solidFill>
                  <a:schemeClr val="tx1"/>
                </a:solidFill>
              </a:rPr>
              <a:t>角度的移動速度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TW" sz="2400" dirty="0" smtClean="0">
                <a:solidFill>
                  <a:schemeClr val="tx1"/>
                </a:solidFill>
              </a:rPr>
              <a:t>angular velocity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左腳著地</a:t>
            </a:r>
            <a:r>
              <a:rPr lang="en-US" altLang="zh-CN" sz="2400" dirty="0" smtClean="0">
                <a:solidFill>
                  <a:schemeClr val="tx1"/>
                </a:solidFill>
              </a:rPr>
              <a:t>(left leg </a:t>
            </a:r>
            <a:r>
              <a:rPr lang="en-US" altLang="zh-TW" sz="2400" dirty="0" smtClean="0">
                <a:solidFill>
                  <a:schemeClr val="tx1"/>
                </a:solidFill>
              </a:rPr>
              <a:t>ground contact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右</a:t>
            </a:r>
            <a:r>
              <a:rPr lang="zh-CN" altLang="en-US" sz="2400" dirty="0" smtClean="0">
                <a:solidFill>
                  <a:schemeClr val="tx1"/>
                </a:solidFill>
              </a:rPr>
              <a:t>腳</a:t>
            </a:r>
            <a:r>
              <a:rPr lang="zh-CN" altLang="en-US" sz="2400" dirty="0">
                <a:solidFill>
                  <a:schemeClr val="tx1"/>
                </a:solidFill>
              </a:rPr>
              <a:t>著地</a:t>
            </a:r>
            <a:r>
              <a:rPr lang="en-US" altLang="zh-CN" sz="2400" dirty="0">
                <a:solidFill>
                  <a:schemeClr val="tx1"/>
                </a:solidFill>
              </a:rPr>
              <a:t>(left leg </a:t>
            </a:r>
            <a:r>
              <a:rPr lang="en-US" altLang="zh-TW" sz="2400" dirty="0">
                <a:solidFill>
                  <a:schemeClr val="tx1"/>
                </a:solidFill>
              </a:rPr>
              <a:t>ground contact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5073" y="2503549"/>
            <a:ext cx="8534400" cy="1507067"/>
          </a:xfrm>
        </p:spPr>
        <p:txBody>
          <a:bodyPr/>
          <a:lstStyle/>
          <a:p>
            <a:pPr algn="ctr"/>
            <a:r>
              <a:rPr lang="zh-CN" altLang="en-US" dirty="0" smtClean="0"/>
              <a:t>謝謝</a:t>
            </a:r>
            <a:r>
              <a:rPr lang="zh-CN" altLang="en-US" dirty="0"/>
              <a:t>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7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242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幼圆</vt:lpstr>
      <vt:lpstr>微軟正黑體</vt:lpstr>
      <vt:lpstr>Arial</vt:lpstr>
      <vt:lpstr>Century Gothic</vt:lpstr>
      <vt:lpstr>Wingdings 3</vt:lpstr>
      <vt:lpstr>切割線</vt:lpstr>
      <vt:lpstr>人工智慧專題—— Lunar Lander</vt:lpstr>
      <vt:lpstr>專題介紹——Lunar Lander</vt:lpstr>
      <vt:lpstr>代理人</vt:lpstr>
      <vt:lpstr>獎勵</vt:lpstr>
      <vt:lpstr>狀態</vt:lpstr>
      <vt:lpstr>謝謝！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2019-12-03T14:03:39Z</dcterms:created>
  <dcterms:modified xsi:type="dcterms:W3CDTF">2019-12-03T14:48:55Z</dcterms:modified>
</cp:coreProperties>
</file>