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WEST LYNN ST
Intersection ID: 5154206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08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WEST LYNN ST
Intersection ID: 5154206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Right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WEST LYNN ST
Intersection ID: 5154206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208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6TH ST / WEST LYNN ST
Intersection ID: 5154206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