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ENFIELD RD / HARTFORD RD
Intersection ID: 5154281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ENFIELD RD / HARTFORD RD
Intersection ID: 5154281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1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ENFIELD RD / HARTFORD RD
Intersection ID: 5154281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ENFIELD RD / HARTFORD RD
Intersection ID: 5154281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