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PROSPECT AVE
Intersection ID: 5160282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PROSPECT AVE
Intersection ID: 5160282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35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PROSPECT AVE
Intersection ID: 5160282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Right Turn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353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PROSPECT AVE
Intersection ID: 5160282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Flashing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