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2400 BLK RUTLAND DR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2400 BLK RUTLAND DR
Intersection ID: 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2400 BLK RUTLAND DR
Intersection ID: 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2400 BLK RUTLAND DR
Intersection ID: 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