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7TH ST / CALLES ST
Intersection ID: 5160920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7TH ST / CALLES ST
Intersection ID: 5160920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16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7TH ST / CALLES ST
Intersection ID: 5160920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16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7TH ST / CALLES ST
Intersection ID: 5160920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